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4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823E-7429-EABF-F52F-DAA5C0A5F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4D37-976E-11FD-0766-73C849302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92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6AE2-0C9D-A670-C351-0F5E0A45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7F88D8-FC7C-AEFD-3703-8FFC3C35C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91" y="1985702"/>
            <a:ext cx="7964557" cy="3743847"/>
          </a:xfrm>
        </p:spPr>
      </p:pic>
    </p:spTree>
    <p:extLst>
      <p:ext uri="{BB962C8B-B14F-4D97-AF65-F5344CB8AC3E}">
        <p14:creationId xmlns:p14="http://schemas.microsoft.com/office/powerpoint/2010/main" val="350589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6AE2-0C9D-A670-C351-0F5E0A45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4D0625-8AD8-D149-D404-5D2D59F66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13" y="1971412"/>
            <a:ext cx="9316278" cy="3772426"/>
          </a:xfrm>
        </p:spPr>
      </p:pic>
    </p:spTree>
    <p:extLst>
      <p:ext uri="{BB962C8B-B14F-4D97-AF65-F5344CB8AC3E}">
        <p14:creationId xmlns:p14="http://schemas.microsoft.com/office/powerpoint/2010/main" val="15737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6AE2-0C9D-A670-C351-0F5E0A45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647AE2-5EFC-7131-8E03-2592BDB42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965" y="1966649"/>
            <a:ext cx="9422296" cy="3781953"/>
          </a:xfrm>
        </p:spPr>
      </p:pic>
    </p:spTree>
    <p:extLst>
      <p:ext uri="{BB962C8B-B14F-4D97-AF65-F5344CB8AC3E}">
        <p14:creationId xmlns:p14="http://schemas.microsoft.com/office/powerpoint/2010/main" val="7034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398F-0854-6CDC-934A-D26A685E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Installation of IDLE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D707-E449-073D-FEAB-78C6EFE2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Open the following link and download Python</a:t>
            </a:r>
          </a:p>
          <a:p>
            <a:pPr marL="0" indent="0">
              <a:buNone/>
            </a:pPr>
            <a:r>
              <a:rPr lang="en-IN" sz="2800" dirty="0">
                <a:hlinkClick r:id="rId2"/>
              </a:rPr>
              <a:t>https://www.python.org/downloads/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1807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165C-D6C1-2DEC-4437-79FC28DD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0C2DB-8008-01C9-0F69-4BCBB053E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314" y="1895201"/>
            <a:ext cx="7832034" cy="3924848"/>
          </a:xfrm>
        </p:spPr>
      </p:pic>
    </p:spTree>
    <p:extLst>
      <p:ext uri="{BB962C8B-B14F-4D97-AF65-F5344CB8AC3E}">
        <p14:creationId xmlns:p14="http://schemas.microsoft.com/office/powerpoint/2010/main" val="60878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165C-D6C1-2DEC-4437-79FC28DD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A99CBD-3AC6-7152-B509-188D57317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522" y="1880912"/>
            <a:ext cx="7646672" cy="3953427"/>
          </a:xfrm>
        </p:spPr>
      </p:pic>
    </p:spTree>
    <p:extLst>
      <p:ext uri="{BB962C8B-B14F-4D97-AF65-F5344CB8AC3E}">
        <p14:creationId xmlns:p14="http://schemas.microsoft.com/office/powerpoint/2010/main" val="92637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165C-D6C1-2DEC-4437-79FC28DD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216D28-C888-35B4-1B01-0E4A5C7EB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982" y="1885675"/>
            <a:ext cx="8825947" cy="3943900"/>
          </a:xfrm>
        </p:spPr>
      </p:pic>
    </p:spTree>
    <p:extLst>
      <p:ext uri="{BB962C8B-B14F-4D97-AF65-F5344CB8AC3E}">
        <p14:creationId xmlns:p14="http://schemas.microsoft.com/office/powerpoint/2010/main" val="56106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398F-0854-6CDC-934A-D26A685E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Installation of </a:t>
            </a:r>
            <a:r>
              <a:rPr lang="en-US" dirty="0" err="1">
                <a:solidFill>
                  <a:schemeClr val="tx1"/>
                </a:solidFill>
              </a:rPr>
              <a:t>Pycharm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D707-E449-073D-FEAB-78C6EFE2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Open the following link:</a:t>
            </a:r>
          </a:p>
          <a:p>
            <a:pPr marL="0" indent="0">
              <a:buNone/>
            </a:pPr>
            <a:r>
              <a:rPr lang="en-IN" sz="2800" dirty="0">
                <a:hlinkClick r:id="rId2"/>
              </a:rPr>
              <a:t>https://www.jetbrains.com/pycharm/download/#section=windows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Download the Community Edition</a:t>
            </a:r>
          </a:p>
        </p:txBody>
      </p:sp>
    </p:spTree>
    <p:extLst>
      <p:ext uri="{BB962C8B-B14F-4D97-AF65-F5344CB8AC3E}">
        <p14:creationId xmlns:p14="http://schemas.microsoft.com/office/powerpoint/2010/main" val="164650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6AE2-0C9D-A670-C351-0F5E0A45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D282D-3860-EE1E-E81E-1FFF0606B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557" y="1985702"/>
            <a:ext cx="8044069" cy="3743847"/>
          </a:xfrm>
        </p:spPr>
      </p:pic>
    </p:spTree>
    <p:extLst>
      <p:ext uri="{BB962C8B-B14F-4D97-AF65-F5344CB8AC3E}">
        <p14:creationId xmlns:p14="http://schemas.microsoft.com/office/powerpoint/2010/main" val="135050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6AE2-0C9D-A670-C351-0F5E0A45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5FF151-0773-C2FF-8F51-BF7A7055B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91" y="1976175"/>
            <a:ext cx="8229600" cy="3762900"/>
          </a:xfrm>
        </p:spPr>
      </p:pic>
    </p:spTree>
    <p:extLst>
      <p:ext uri="{BB962C8B-B14F-4D97-AF65-F5344CB8AC3E}">
        <p14:creationId xmlns:p14="http://schemas.microsoft.com/office/powerpoint/2010/main" val="42002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6AE2-0C9D-A670-C351-0F5E0A45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9E01A1-01EB-9F89-1853-722A58D2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70" y="1976175"/>
            <a:ext cx="8441633" cy="3762900"/>
          </a:xfrm>
        </p:spPr>
      </p:pic>
    </p:spTree>
    <p:extLst>
      <p:ext uri="{BB962C8B-B14F-4D97-AF65-F5344CB8AC3E}">
        <p14:creationId xmlns:p14="http://schemas.microsoft.com/office/powerpoint/2010/main" val="11412648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69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Python Installation</vt:lpstr>
      <vt:lpstr>Installation of IDLE</vt:lpstr>
      <vt:lpstr>Step 1</vt:lpstr>
      <vt:lpstr>Step 2</vt:lpstr>
      <vt:lpstr>Step 3</vt:lpstr>
      <vt:lpstr>Installation of Pycharm </vt:lpstr>
      <vt:lpstr>Step 1</vt:lpstr>
      <vt:lpstr>Step 2</vt:lpstr>
      <vt:lpstr>Step 3</vt:lpstr>
      <vt:lpstr>Step 4</vt:lpstr>
      <vt:lpstr>Step 5</vt:lpstr>
      <vt:lpstr>Step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Installation</dc:title>
  <dc:creator>Admin</dc:creator>
  <cp:lastModifiedBy>Admin</cp:lastModifiedBy>
  <cp:revision>3</cp:revision>
  <dcterms:created xsi:type="dcterms:W3CDTF">2022-08-30T04:12:11Z</dcterms:created>
  <dcterms:modified xsi:type="dcterms:W3CDTF">2022-08-30T04:23:45Z</dcterms:modified>
</cp:coreProperties>
</file>