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Comments, Identifiers and 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FF6-EB3F-0475-DAE2-6F627FAD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sz="2800" b="1" dirty="0"/>
              <a:t>More on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4EBB-A1E8-B46E-5BE2-4ABE801B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check whether a given word is a python keyword or not, we use a built-in function </a:t>
            </a:r>
            <a:r>
              <a:rPr lang="en-US" sz="2000" dirty="0" err="1"/>
              <a:t>iskeyword</a:t>
            </a:r>
            <a:r>
              <a:rPr lang="en-US" sz="2000" dirty="0"/>
              <a:t>(). This function returns a </a:t>
            </a:r>
            <a:r>
              <a:rPr lang="en-US" sz="2000" dirty="0" err="1"/>
              <a:t>boolean</a:t>
            </a:r>
            <a:r>
              <a:rPr lang="en-US" sz="2000" dirty="0"/>
              <a:t> value, if the given word is keyword then it returns True as output otherwise returns False.</a:t>
            </a:r>
          </a:p>
          <a:p>
            <a:pPr marL="0" indent="0">
              <a:buNone/>
            </a:pPr>
            <a:r>
              <a:rPr lang="en-US" sz="2000" u="sng" dirty="0"/>
              <a:t>Let us consider a few examples:</a:t>
            </a:r>
          </a:p>
          <a:p>
            <a:pPr marL="0" indent="0">
              <a:buNone/>
            </a:pPr>
            <a:r>
              <a:rPr lang="en-US" sz="2000" u="sng" dirty="0"/>
              <a:t>Program - 1: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('and')) # Here 'and' is a keyword so it prints True as output </a:t>
            </a:r>
          </a:p>
          <a:p>
            <a:pPr marL="0" indent="0">
              <a:buNone/>
            </a:pPr>
            <a:r>
              <a:rPr lang="en-US" sz="2000" dirty="0"/>
              <a:t>Output: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Program - 2: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('python')) # Here 'python' is not a keyword so it prints False as output </a:t>
            </a:r>
          </a:p>
          <a:p>
            <a:pPr marL="0" indent="0">
              <a:buNone/>
            </a:pPr>
            <a:r>
              <a:rPr lang="en-US" sz="2000" dirty="0"/>
              <a:t>Output: False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77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125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1,3 and 4 only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444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 computer </a:t>
            </a:r>
            <a:r>
              <a:rPr lang="en-US" sz="1800" dirty="0"/>
              <a:t>program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collection of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 instructions or statements.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program is usually composed of multiple statements. Each statement is composed of one or a combination of the following: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Whitespace characters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Tokens</a:t>
            </a:r>
          </a:p>
          <a:p>
            <a:pPr marL="0" indent="0" algn="l">
              <a:buNone/>
            </a:pPr>
            <a:r>
              <a:rPr lang="en-US" sz="1800" b="0" i="1" dirty="0">
                <a:solidFill>
                  <a:srgbClr val="212529"/>
                </a:solidFill>
                <a:effectLst/>
              </a:rPr>
              <a:t>In a computer program, a </a:t>
            </a:r>
            <a:r>
              <a:rPr lang="en-US" sz="1800" i="1" dirty="0"/>
              <a:t>comment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 is used to mark a </a:t>
            </a:r>
            <a:r>
              <a:rPr lang="en-US" sz="1800" b="0" i="1" dirty="0">
                <a:solidFill>
                  <a:srgbClr val="FF0000"/>
                </a:solidFill>
                <a:effectLst/>
              </a:rPr>
              <a:t>section of code as non-executable.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 are mainly used for two purposes: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mark a section of source code as non-executable, so that the Python interpreter ignores it.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provide remarks or an explanation on the working of the given section of code in plain English, so that a fellow programmer can read the comments and understand the code.</a:t>
            </a:r>
          </a:p>
          <a:p>
            <a:pPr marL="0" indent="0" algn="l">
              <a:buNone/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Types of Comments with examples</a:t>
            </a: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, there are two types of comments: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Single-line comment : It starts with # (also known as the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hash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pound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character) and the content following # till the end of that line is a comment.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Docstring comment : Content enclosed between triple quotes, either ''' or """.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Below code example demonstrates the usage of comments: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u="sng" dirty="0"/>
              <a:t>Key points in relation to comments: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The # character must be specified at beginning of a comment line.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212529"/>
                </a:solidFill>
                <a:effectLst/>
              </a:rPr>
              <a:t>Comments do not nest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. Meaning # has no special meaning inside a comment line which starts with #.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One cannot write comments inside</a:t>
            </a:r>
            <a:r>
              <a:rPr lang="en-US" sz="1600" b="0" i="0" dirty="0">
                <a:effectLst/>
              </a:rPr>
              <a:t> string literals 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which are enclosed between single-quotes or double-quotes. The # character inside a string literal is treated as part of the string's content.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 a comment anything written after # in a particular line is ignored by the interpreter. Meaning it does not form part of the executable code in the program.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D70A1-40AB-A523-D671-1244591E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2211511"/>
            <a:ext cx="6041994" cy="17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8770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Practice Question: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Make the following changes in the below code 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Remove the comment on the line which prints "I am a Python Guru"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Add a comment on the line which prints "Python is not cool"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8AF-5362-A791-DAA5-EE0F1DBE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60" y="2299316"/>
            <a:ext cx="7625966" cy="37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1111144" cy="5404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provides a way to specify documentation comments, called </a:t>
            </a:r>
            <a:r>
              <a:rPr lang="en-US" sz="2000" dirty="0"/>
              <a:t>docstrings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A </a:t>
            </a:r>
            <a:r>
              <a:rPr lang="en-US" sz="2000" dirty="0"/>
              <a:t>docstring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is a string literal (plain text usually in English) provided in the source code to document what a particular segment of code does.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allows the use of both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triple-single-quotes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to create </a:t>
            </a:r>
            <a:r>
              <a:rPr lang="en-US" sz="1800" dirty="0"/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 However,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</a:t>
            </a:r>
            <a:r>
              <a:rPr lang="en-US" sz="1800" b="0" i="0" dirty="0">
                <a:effectLst/>
              </a:rPr>
              <a:t>coding conventions specification 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recommends us to use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for consistency.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The main purpose of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to provide information on what a particular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object does and not how it does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According to the Python coding conventions,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should always begin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capital letter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 end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period (.)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"""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This is a comment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written in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more than just one line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"""</a:t>
            </a:r>
            <a:br>
              <a:rPr lang="en-US" sz="1800" dirty="0"/>
            </a:br>
            <a:r>
              <a:rPr lang="en-US" sz="1800" b="0" i="0" dirty="0">
                <a:effectLst/>
              </a:rPr>
              <a:t>print("Hello, World!")</a:t>
            </a: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2000" i="1" dirty="0"/>
              <a:t>docstrings inside 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modules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classes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functions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members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method definitions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 etc. will be done later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1514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F8C0-D58F-E834-7C1D-730B404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0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Identifier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name used to identify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a variable, function, class, module, or object.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, 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like a noun 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English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helps in differentiating one entity from the other. For example, </a:t>
            </a:r>
            <a:r>
              <a:rPr lang="en-US" sz="1800" dirty="0"/>
              <a:t>name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which speak of two different aspects are called </a:t>
            </a:r>
            <a:r>
              <a:rPr lang="en-US" sz="1800" dirty="0"/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case-sensitive programming language. Meaning,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are two different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2600" b="1" u="sng" dirty="0">
                <a:solidFill>
                  <a:srgbClr val="212529"/>
                </a:solidFill>
              </a:rPr>
              <a:t>Rules:</a:t>
            </a:r>
          </a:p>
          <a:p>
            <a:pPr marL="0" indent="0">
              <a:buNone/>
            </a:pPr>
            <a:r>
              <a:rPr lang="en-US" sz="1800" i="1" dirty="0"/>
              <a:t>1) Identifiers can be a combination of lowercase letters (a to z) or uppercase letters (A to Z) or digits (0 to 9) or an underscore ( _ ).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myClass</a:t>
            </a:r>
            <a:r>
              <a:rPr lang="en-US" sz="1800" dirty="0"/>
              <a:t>, var_1, </a:t>
            </a:r>
            <a:r>
              <a:rPr lang="en-US" sz="1800" dirty="0" err="1"/>
              <a:t>print_this_to_screen</a:t>
            </a:r>
            <a:r>
              <a:rPr lang="en-US" sz="1800" dirty="0"/>
              <a:t>, _number are 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2) An identifier can start with an alphabet or an underscore (_), but not with a digit.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1_variable is invalid, but variable_1 is perfectly fine.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3) Keywords cannot be used as identifiers. (Keywords are reserved words in Python which have a special meaning). 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def, and, not, for, while, if, else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4) Special symbols like !, @, #, $, % etc. are not allowed in identifiers. Only one special symbol underscore (_) is allowed.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company#name</a:t>
            </a:r>
            <a:r>
              <a:rPr lang="en-US" sz="1800" dirty="0"/>
              <a:t>, $name, </a:t>
            </a:r>
            <a:r>
              <a:rPr lang="en-US" sz="1800" dirty="0" err="1"/>
              <a:t>email@id</a:t>
            </a:r>
            <a:r>
              <a:rPr lang="en-US" sz="1800" dirty="0"/>
              <a:t> are invalid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5) Identifiers can be of any length.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07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8601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95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897-19F0-3837-22AC-107952C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3200" b="1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1E9-F1E8-E4ED-264A-7E63767B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Every programming language usually has a set of words know as </a:t>
            </a:r>
            <a:r>
              <a:rPr lang="en-US" sz="2000" dirty="0"/>
              <a:t>keywords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</a:rPr>
              <a:t>These are reserved words with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special meaning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purpose. They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are used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 only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for the intended purpose.</a:t>
            </a:r>
            <a:br>
              <a:rPr lang="en-US" sz="2000" dirty="0"/>
            </a:br>
            <a:r>
              <a:rPr lang="en-US" sz="2000" b="1" i="0" dirty="0">
                <a:solidFill>
                  <a:srgbClr val="212529"/>
                </a:solidFill>
                <a:effectLst/>
              </a:rPr>
              <a:t>Note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: We cannot use a keyword as a variable name, function name or as any other identifier name.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 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 while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33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keywords. An extra keyword called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nonlocal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was added in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2 more keywords were added in Python 3.7 making it to 35</a:t>
            </a: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Latest version is also having 35 keywords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['False', 'None', 'True', 'and', 'as', 'assert', 'async', 'await', 'break', 'class', 'continue', 'def', 'del', '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elif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', 'else', 'except', 'finally', 'for', 'from', 'global', 'if', 'import', 'in', 'is', 'lambda', 'nonlocal', 'not', 'or', 'pass', 'raise', 'return', 'try', 'while', 'with', 'yield']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Python provides a way to print the list of keywords in its current version.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import keyword	 </a:t>
            </a:r>
            <a:r>
              <a:rPr lang="en-US" sz="2000" dirty="0">
                <a:solidFill>
                  <a:srgbClr val="212529"/>
                </a:solidFill>
              </a:rPr>
              <a:t>              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# This statement is used to import keyword module.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print(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keyword.kwlist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)	# 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contains all the keywords of 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1447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 Theme</vt:lpstr>
      <vt:lpstr>UNIT-1(Lesson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options are correct?</vt:lpstr>
      <vt:lpstr>Which of the following options are correct?</vt:lpstr>
      <vt:lpstr>Keywords</vt:lpstr>
      <vt:lpstr>More on keywords</vt:lpstr>
      <vt:lpstr>Which of the following options are correct?</vt:lpstr>
      <vt:lpstr>Which of the following options are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satyakumarchaudhary603@outlook.com</cp:lastModifiedBy>
  <cp:revision>5</cp:revision>
  <dcterms:created xsi:type="dcterms:W3CDTF">2022-08-31T08:49:22Z</dcterms:created>
  <dcterms:modified xsi:type="dcterms:W3CDTF">2022-11-22T16:37:55Z</dcterms:modified>
</cp:coreProperties>
</file>