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jTu2HjMF58tg5YGcZLp64ALwdc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10526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/>
              <a:t>UNIT-1(Lesson 3)</a:t>
            </a:r>
            <a:endParaRPr sz="40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843596" y="234140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None/>
            </a:pPr>
            <a:r>
              <a:rPr b="0" i="0" lang="en-IN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Variables and Assignment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742950" y="412789"/>
            <a:ext cx="10706100" cy="6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 Python, a variables are used to reference values that may be changed in the program</a:t>
            </a:r>
            <a:b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 in the below code snippet, age and city are variables which store their respective values.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= 21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city = "Tokyo"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in programming languages like C, C++ and Java, we need to declare variables along with their types before using them. Python being a 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dynamically typed language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there is no need to declare variables or declare their types before using them.</a:t>
            </a:r>
            <a:b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 has no command for declaring a variable. A variable is created the moment a value is assigned to it.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0" y="372160"/>
            <a:ext cx="12192000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marks = 100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marks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assigned to it.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good programming practice, we should use meaningful names for variables.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if we want to store the age of a person, we should not name the variable as x, or y or a, or i. Instead we should name the variable as age.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interpreter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automatically determines the type of the data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based on the data assigned to it. In Python, we can even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the type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variable after it has been set once (or initialized with some other type). This can be done by assigning a value of different type to the variable.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value in Python has a data type. We will learn more about data types in detail in the later sections.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commonly used data types in Python are :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Numbers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List, Tuple, Strings, Dictionary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variable in Python can hold any type of value like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</a:t>
            </a:r>
            <a:r>
              <a:rPr lang="en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(integer),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560.09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(float),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Shilpa Sharma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(string)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33651"/>
            <a:ext cx="12192000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 txBox="1"/>
          <p:nvPr/>
        </p:nvSpPr>
        <p:spPr>
          <a:xfrm>
            <a:off x="161925" y="419011"/>
            <a:ext cx="1203007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Associating a value with a variable using the assignment operator (=) is called as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Binding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Python,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 creates references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not copies.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variables are references to the same memory location. This is called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chained assignment.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/>
        </p:nvSpPr>
        <p:spPr>
          <a:xfrm>
            <a:off x="257174" y="336620"/>
            <a:ext cx="11839575" cy="4647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 in the missing code in the below program.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us assign the variables value1 with 99, value2 with "Hello Python" and value3 with "Hello World", then print the result.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Input and 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Python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World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3224" y="2467615"/>
            <a:ext cx="8734426" cy="2021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/>
        </p:nvSpPr>
        <p:spPr>
          <a:xfrm>
            <a:off x="1187165" y="661516"/>
            <a:ext cx="9817671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program to assign the integer 999, float 24.789 and string "Python Interpreter" to three variables using multiple assignment and print them individually.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Input and 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24.789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Interpreter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700" y="353325"/>
            <a:ext cx="10027450" cy="38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2022-08-31T08:49:22Z</dcterms:created>
  <dc:creator>Salil Batra</dc:creator>
</cp:coreProperties>
</file>