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4)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Expressions,Statements,Indentations</a:t>
            </a:r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Indentation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 uses </a:t>
            </a:r>
            <a:r>
              <a:rPr lang="en-US" b="1" dirty="0"/>
              <a:t>white spaces</a:t>
            </a:r>
            <a:r>
              <a:rPr lang="en-US" dirty="0"/>
              <a:t> to delimit control flow block.</a:t>
            </a:r>
          </a:p>
          <a:p>
            <a:pPr marL="0" indent="0">
              <a:buNone/>
            </a:pPr>
            <a:r>
              <a:rPr lang="en-US" dirty="0"/>
              <a:t>The first line of the function definition is called the header, the rest is called the body.</a:t>
            </a:r>
          </a:p>
          <a:p>
            <a:pPr marL="0" indent="0">
              <a:buNone/>
            </a:pPr>
            <a:r>
              <a:rPr lang="en-US" dirty="0"/>
              <a:t>The header has to end with a colon (:) and the body has to be indented.</a:t>
            </a:r>
          </a:p>
          <a:p>
            <a:pPr marL="0" indent="0">
              <a:buNone/>
            </a:pPr>
            <a:r>
              <a:rPr lang="en-US" dirty="0"/>
              <a:t>By convention, the indentation is always four spaces or one Tab space.</a:t>
            </a:r>
          </a:p>
          <a:p>
            <a:pPr marL="0" indent="0">
              <a:buNone/>
            </a:pPr>
            <a:r>
              <a:rPr lang="en-US" dirty="0"/>
              <a:t>Interpreter returns Indentation Error when we are not providing correct Indentation.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2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Indentation in Python: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if(i == 10):  # Indentation started with :</a:t>
            </a:r>
          </a:p>
          <a:p>
            <a:pPr marL="0" indent="0">
              <a:buNone/>
            </a:pPr>
            <a:r>
              <a:rPr lang="en-US" dirty="0"/>
              <a:t>	print("i is 10") # this print statement is in if block(providing tab space at front of print statement)</a:t>
            </a:r>
          </a:p>
          <a:p>
            <a:pPr marL="0" indent="0">
              <a:buNone/>
            </a:pPr>
            <a:r>
              <a:rPr lang="en-US" dirty="0"/>
              <a:t>else: # else is in out of if block</a:t>
            </a:r>
          </a:p>
          <a:p>
            <a:pPr marL="0" indent="0">
              <a:buNone/>
            </a:pPr>
            <a:r>
              <a:rPr lang="en-US" dirty="0"/>
              <a:t>	print("i is not 10") #print statement is in else block</a:t>
            </a:r>
          </a:p>
        </p:txBody>
      </p:sp>
    </p:spTree>
    <p:extLst>
      <p:ext uri="{BB962C8B-B14F-4D97-AF65-F5344CB8AC3E}">
        <p14:creationId xmlns:p14="http://schemas.microsoft.com/office/powerpoint/2010/main" val="25877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 in Python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can run a Python program in two ways. They are: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Scripting mode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Interactive mode</a:t>
            </a:r>
          </a:p>
          <a:p>
            <a:r>
              <a:rPr lang="en-US" dirty="0"/>
              <a:t>Interactive mode is a command line shell which gives immediate feedback for each statement, while running previously fed statements in active memory.</a:t>
            </a:r>
          </a:p>
          <a:p>
            <a:r>
              <a:rPr lang="en-US" dirty="0"/>
              <a:t>As new lines are fed into the interpreter, the fed program is evaluated both in part and in whole.</a:t>
            </a:r>
          </a:p>
          <a:p>
            <a:r>
              <a:rPr lang="en-US" dirty="0"/>
              <a:t>Interactive mode is great for quickly and conveniently running single lines or blocks of code.</a:t>
            </a:r>
          </a:p>
          <a:p>
            <a:r>
              <a:rPr lang="en-US" dirty="0"/>
              <a:t>Interactive mode is a good way to play around and try variations on syntax.</a:t>
            </a:r>
          </a:p>
          <a:p>
            <a:r>
              <a:rPr lang="en-US" dirty="0"/>
              <a:t>Debugging is easy in the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379284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Scripting mode</a:t>
            </a:r>
          </a:p>
          <a:p>
            <a:pPr marL="0" indent="0">
              <a:buNone/>
            </a:pPr>
            <a:r>
              <a:rPr lang="en-US" dirty="0"/>
              <a:t>To execute a Python program in the scripting mode, the following steps are to be followed:</a:t>
            </a:r>
          </a:p>
          <a:p>
            <a:r>
              <a:rPr lang="en-US" dirty="0"/>
              <a:t>Write group of Python statements in any one of the editor like: Notepad, Notepad++, editplus, nano, gedit, IDLE.</a:t>
            </a:r>
          </a:p>
          <a:p>
            <a:r>
              <a:rPr lang="en-US" dirty="0"/>
              <a:t>Create and save the file with extension of “.py” or “.pyw”</a:t>
            </a:r>
          </a:p>
          <a:p>
            <a:pPr marL="0" indent="0">
              <a:buNone/>
            </a:pPr>
            <a:r>
              <a:rPr lang="en-US" dirty="0"/>
              <a:t>After that we can execute the python file by using python IDE.</a:t>
            </a:r>
          </a:p>
        </p:txBody>
      </p:sp>
    </p:spTree>
    <p:extLst>
      <p:ext uri="{BB962C8B-B14F-4D97-AF65-F5344CB8AC3E}">
        <p14:creationId xmlns:p14="http://schemas.microsoft.com/office/powerpoint/2010/main" val="27396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C4FA-4E4B-0704-81D3-80AA3EDB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US" dirty="0"/>
              <a:t>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expression is a combination of </a:t>
            </a:r>
            <a:r>
              <a:rPr lang="en-US" sz="2000" dirty="0">
                <a:solidFill>
                  <a:srgbClr val="FF0000"/>
                </a:solidFill>
              </a:rPr>
              <a:t>values(Constants), variables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operators.</a:t>
            </a:r>
          </a:p>
          <a:p>
            <a:pPr marL="0" indent="0">
              <a:buNone/>
            </a:pPr>
            <a:r>
              <a:rPr lang="en-US" sz="2000" b="1" dirty="0"/>
              <a:t>Operators</a:t>
            </a:r>
            <a:r>
              <a:rPr lang="en-US" sz="2000" dirty="0"/>
              <a:t> are </a:t>
            </a:r>
            <a:r>
              <a:rPr lang="en-US" sz="2000" b="1" dirty="0"/>
              <a:t>symbols</a:t>
            </a:r>
            <a:r>
              <a:rPr lang="en-US" sz="2000" dirty="0"/>
              <a:t> that represent particular actions. </a:t>
            </a:r>
            <a:r>
              <a:rPr lang="en-US" sz="2000" b="1" dirty="0"/>
              <a:t>Operands</a:t>
            </a:r>
            <a:r>
              <a:rPr lang="en-US" sz="2000" dirty="0"/>
              <a:t> participate in the action performed by the operator.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IN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4" y="2316480"/>
            <a:ext cx="11505964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expression evaluates to a single value, which becomes the value of the expression.</a:t>
            </a:r>
            <a:br>
              <a:rPr lang="en-US" dirty="0"/>
            </a:br>
            <a:r>
              <a:rPr lang="en-US" dirty="0"/>
              <a:t>Instructions that a Python interpreter can execute are called </a:t>
            </a:r>
            <a:r>
              <a:rPr lang="en-US" b="1" dirty="0"/>
              <a:t>statements</a:t>
            </a:r>
            <a:r>
              <a:rPr lang="en-US" dirty="0"/>
              <a:t>. For example, a = 1 is an assignment statement.</a:t>
            </a:r>
          </a:p>
          <a:p>
            <a:pPr marL="0" indent="0">
              <a:buNone/>
            </a:pPr>
            <a:r>
              <a:rPr lang="en-US" dirty="0"/>
              <a:t>Example 1 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 = 10 # This is an assignment statement</a:t>
            </a:r>
          </a:p>
          <a:p>
            <a:pPr marL="0" indent="0">
              <a:buNone/>
            </a:pPr>
            <a:r>
              <a:rPr lang="en-US" dirty="0"/>
              <a:t>b = 10 # This is an assignment statement</a:t>
            </a:r>
          </a:p>
          <a:p>
            <a:pPr marL="0" indent="0">
              <a:buNone/>
            </a:pPr>
            <a:r>
              <a:rPr lang="en-US" dirty="0"/>
              <a:t>print(a + b) # a + b is an expression and print(a + b) is a statement</a:t>
            </a:r>
          </a:p>
        </p:txBody>
      </p:sp>
    </p:spTree>
    <p:extLst>
      <p:ext uri="{BB962C8B-B14F-4D97-AF65-F5344CB8AC3E}">
        <p14:creationId xmlns:p14="http://schemas.microsoft.com/office/powerpoint/2010/main" val="3476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Example 2:</a:t>
            </a:r>
          </a:p>
          <a:p>
            <a:pPr marL="0" indent="0">
              <a:buNone/>
            </a:pPr>
            <a:r>
              <a:rPr lang="en-US" dirty="0"/>
              <a:t>b = 10 # This is an assignment statement</a:t>
            </a:r>
          </a:p>
          <a:p>
            <a:pPr marL="0" indent="0">
              <a:buNone/>
            </a:pPr>
            <a:r>
              <a:rPr lang="en-US" dirty="0"/>
              <a:t>c = 10 # This is an assignment statement</a:t>
            </a:r>
          </a:p>
          <a:p>
            <a:pPr marL="0" indent="0">
              <a:buNone/>
            </a:pPr>
            <a:r>
              <a:rPr lang="en-US" dirty="0"/>
              <a:t>a = b * 5 + c # b * 5 + c is an expression, we are assigning this expression to the variable a then a = b * 5 + c is an assignment statement 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r>
              <a:rPr lang="en-US" dirty="0"/>
              <a:t>In both the examples we have used simple arithmetic operators like </a:t>
            </a:r>
            <a:r>
              <a:rPr lang="en-US" b="1" dirty="0"/>
              <a:t>+</a:t>
            </a:r>
            <a:r>
              <a:rPr lang="en-US" dirty="0"/>
              <a:t> and </a:t>
            </a:r>
            <a:r>
              <a:rPr lang="en-US" b="1" dirty="0"/>
              <a:t>*</a:t>
            </a:r>
            <a:r>
              <a:rPr lang="en-US" dirty="0"/>
              <a:t> which performs arithmetic addition and multiplication respectively. The operator </a:t>
            </a:r>
            <a:r>
              <a:rPr lang="en-US" b="1" dirty="0"/>
              <a:t>+</a:t>
            </a:r>
            <a:r>
              <a:rPr lang="en-US" dirty="0"/>
              <a:t> works as a </a:t>
            </a:r>
            <a:r>
              <a:rPr lang="en-US" b="1" dirty="0"/>
              <a:t>concatenation operator</a:t>
            </a:r>
            <a:r>
              <a:rPr lang="en-US" dirty="0"/>
              <a:t> if the operands are strings(text).</a:t>
            </a:r>
          </a:p>
        </p:txBody>
      </p:sp>
    </p:spTree>
    <p:extLst>
      <p:ext uri="{BB962C8B-B14F-4D97-AF65-F5344CB8AC3E}">
        <p14:creationId xmlns:p14="http://schemas.microsoft.com/office/powerpoint/2010/main" val="251309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Understanding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statement in Python is a logical instruction which can be read and executed by Python interpreter.</a:t>
            </a:r>
          </a:p>
          <a:p>
            <a:pPr marL="0" indent="0">
              <a:buNone/>
            </a:pPr>
            <a:r>
              <a:rPr lang="en-US" dirty="0"/>
              <a:t>In Python, we have different kinds of statements :</a:t>
            </a:r>
          </a:p>
          <a:p>
            <a:r>
              <a:rPr lang="en-US" dirty="0"/>
              <a:t>Print statements</a:t>
            </a:r>
          </a:p>
          <a:p>
            <a:r>
              <a:rPr lang="en-US" dirty="0"/>
              <a:t>Assignment statements</a:t>
            </a:r>
          </a:p>
          <a:p>
            <a:r>
              <a:rPr lang="en-US" dirty="0"/>
              <a:t>Selective statements</a:t>
            </a:r>
          </a:p>
          <a:p>
            <a:r>
              <a:rPr lang="en-US" dirty="0"/>
              <a:t>Iterative statements</a:t>
            </a:r>
          </a:p>
          <a:p>
            <a:r>
              <a:rPr lang="en-US" dirty="0"/>
              <a:t>Function declaration statements</a:t>
            </a:r>
          </a:p>
          <a:p>
            <a:pPr marL="0" indent="0">
              <a:buNone/>
            </a:pPr>
            <a:r>
              <a:rPr lang="en-US" dirty="0"/>
              <a:t>The purpose of Python's assignment statement is to associate variables with values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698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assignment statement contains at least one equal sign (</a:t>
            </a:r>
            <a:r>
              <a:rPr lang="en-US" b="1" dirty="0"/>
              <a:t>=</a:t>
            </a:r>
            <a:r>
              <a:rPr lang="en-US" dirty="0"/>
              <a:t>), to the left hand side of </a:t>
            </a:r>
            <a:r>
              <a:rPr lang="en-US" b="1" dirty="0"/>
              <a:t>=</a:t>
            </a:r>
            <a:r>
              <a:rPr lang="en-US" dirty="0"/>
              <a:t> we have a variable and to the right hand side we have an expression.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example, Let us consider the following code:</a:t>
            </a:r>
          </a:p>
          <a:p>
            <a:pPr marL="0" indent="0">
              <a:buNone/>
            </a:pPr>
            <a:r>
              <a:rPr lang="en-US" dirty="0"/>
              <a:t>a = 15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r>
              <a:rPr lang="en-US" dirty="0"/>
              <a:t>Here, a = 15 is a simple assignment statement and print(a) is a print statement used to display the value of 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 </a:t>
            </a:r>
            <a:r>
              <a:rPr lang="en-US" b="1" dirty="0"/>
              <a:t>assignment statements </a:t>
            </a:r>
            <a:r>
              <a:rPr lang="en-US" dirty="0"/>
              <a:t>in </a:t>
            </a:r>
            <a:r>
              <a:rPr lang="en-US" b="1" dirty="0"/>
              <a:t>Python</a:t>
            </a:r>
            <a:r>
              <a:rPr lang="en-US" dirty="0"/>
              <a:t>. They are: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1. Basic assignment statements</a:t>
            </a:r>
            <a:br>
              <a:rPr lang="en-US" dirty="0"/>
            </a:br>
            <a:r>
              <a:rPr lang="en-US" b="1" dirty="0"/>
              <a:t>2. Augmented assignment statements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simple syntax for a basic assignment statement is:</a:t>
            </a:r>
          </a:p>
          <a:p>
            <a:pPr marL="0" indent="0" algn="just">
              <a:buNone/>
            </a:pPr>
            <a:r>
              <a:rPr lang="en-US" dirty="0"/>
              <a:t>variable_name = expression</a:t>
            </a:r>
          </a:p>
          <a:p>
            <a:pPr marL="0" indent="0" algn="just">
              <a:buNone/>
            </a:pPr>
            <a:r>
              <a:rPr lang="en-US" dirty="0"/>
              <a:t>In the example given below we are assigning a string value "CodeTantra" to a variable called name.</a:t>
            </a:r>
          </a:p>
          <a:p>
            <a:pPr marL="0" indent="0" algn="just">
              <a:buNone/>
            </a:pPr>
            <a:r>
              <a:rPr lang="en-US" dirty="0"/>
              <a:t>name  =  "CodeTantra"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6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Augmented assignment is a combination of an arithmetic or a binary operation and an assignment operation in a single statement.</a:t>
            </a:r>
          </a:p>
          <a:p>
            <a:pPr marL="0" indent="0">
              <a:buNone/>
            </a:pPr>
            <a:r>
              <a:rPr lang="en-US" dirty="0"/>
              <a:t>We can combine arithmetic operators in assignments to form an augmented assignment statement.</a:t>
            </a:r>
          </a:p>
          <a:p>
            <a:pPr marL="0" indent="0">
              <a:buNone/>
            </a:pPr>
            <a:r>
              <a:rPr lang="en-US" dirty="0"/>
              <a:t>The combined operations of the augmented assignments are represented using the following operators : +=, -=, *=, /=, %=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consider a simple example:</a:t>
            </a:r>
          </a:p>
          <a:p>
            <a:pPr marL="0" indent="0">
              <a:buNone/>
            </a:pPr>
            <a:r>
              <a:rPr lang="en-US" dirty="0"/>
              <a:t>a += b</a:t>
            </a:r>
          </a:p>
          <a:p>
            <a:pPr marL="0" indent="0">
              <a:buNone/>
            </a:pPr>
            <a:r>
              <a:rPr lang="en-US" dirty="0"/>
              <a:t>The above statement is a shorthand for the below simple statement.</a:t>
            </a:r>
          </a:p>
          <a:p>
            <a:pPr marL="0" indent="0">
              <a:buNone/>
            </a:pPr>
            <a:r>
              <a:rPr lang="en-US" dirty="0"/>
              <a:t>a = a +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UNIT-1(Lesson 4)</vt:lpstr>
      <vt:lpstr>Expression</vt:lpstr>
      <vt:lpstr>PowerPoint Presentation</vt:lpstr>
      <vt:lpstr>PowerPoint Presentation</vt:lpstr>
      <vt:lpstr>Understanding Statements</vt:lpstr>
      <vt:lpstr>PowerPoint Presentation</vt:lpstr>
      <vt:lpstr>Types of Assignment Statements</vt:lpstr>
      <vt:lpstr>Augmented Assignment Statement  </vt:lpstr>
      <vt:lpstr>PowerPoint Presentation</vt:lpstr>
      <vt:lpstr>What is an Indentation  </vt:lpstr>
      <vt:lpstr>PowerPoint Presentation</vt:lpstr>
      <vt:lpstr>A simple program in Python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satyakumarchaudhary603@outlook.com</cp:lastModifiedBy>
  <cp:revision>12</cp:revision>
  <dcterms:created xsi:type="dcterms:W3CDTF">2022-08-31T08:49:22Z</dcterms:created>
  <dcterms:modified xsi:type="dcterms:W3CDTF">2022-11-22T16:02:29Z</dcterms:modified>
</cp:coreProperties>
</file>