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95" r:id="rId2"/>
    <p:sldId id="331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32" r:id="rId16"/>
    <p:sldId id="296" r:id="rId17"/>
    <p:sldId id="258" r:id="rId18"/>
    <p:sldId id="259" r:id="rId19"/>
    <p:sldId id="260" r:id="rId20"/>
    <p:sldId id="261" r:id="rId21"/>
    <p:sldId id="263" r:id="rId22"/>
    <p:sldId id="264" r:id="rId23"/>
    <p:sldId id="268" r:id="rId24"/>
    <p:sldId id="269" r:id="rId25"/>
    <p:sldId id="270" r:id="rId26"/>
    <p:sldId id="283" r:id="rId27"/>
    <p:sldId id="284" r:id="rId28"/>
    <p:sldId id="271" r:id="rId29"/>
    <p:sldId id="285" r:id="rId30"/>
    <p:sldId id="286" r:id="rId31"/>
    <p:sldId id="281" r:id="rId32"/>
    <p:sldId id="282" r:id="rId33"/>
    <p:sldId id="289" r:id="rId34"/>
    <p:sldId id="290" r:id="rId35"/>
    <p:sldId id="312" r:id="rId36"/>
    <p:sldId id="314" r:id="rId37"/>
    <p:sldId id="278" r:id="rId38"/>
    <p:sldId id="311" r:id="rId39"/>
    <p:sldId id="291" r:id="rId40"/>
    <p:sldId id="279" r:id="rId41"/>
    <p:sldId id="280" r:id="rId42"/>
    <p:sldId id="294" r:id="rId43"/>
    <p:sldId id="310" r:id="rId44"/>
    <p:sldId id="313" r:id="rId45"/>
    <p:sldId id="318" r:id="rId46"/>
    <p:sldId id="320" r:id="rId47"/>
    <p:sldId id="321" r:id="rId48"/>
    <p:sldId id="319" r:id="rId49"/>
    <p:sldId id="322" r:id="rId50"/>
    <p:sldId id="317" r:id="rId51"/>
    <p:sldId id="323" r:id="rId52"/>
    <p:sldId id="325" r:id="rId53"/>
    <p:sldId id="327" r:id="rId54"/>
    <p:sldId id="326" r:id="rId55"/>
    <p:sldId id="330" r:id="rId56"/>
    <p:sldId id="329" r:id="rId57"/>
    <p:sldId id="32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18D908-FBDC-4AA2-BA93-7CD3F9083C5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08-FBDC-4AA2-BA93-7CD3F9083C5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B18D908-FBDC-4AA2-BA93-7CD3F9083C5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18D908-FBDC-4AA2-BA93-7CD3F9083C5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18D908-FBDC-4AA2-BA93-7CD3F9083C5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C6D263-CBD1-4077-A9FF-81703CECF6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she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Go to mongodb.com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6832"/>
            <a:ext cx="9144001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97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Click</a:t>
            </a:r>
            <a:r>
              <a:rPr lang="en-US" dirty="0"/>
              <a:t> on the Finish button to complete the installation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07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Follow the path and copy it</a:t>
            </a:r>
          </a:p>
          <a:p>
            <a:pPr algn="just"/>
            <a:r>
              <a:rPr lang="en-US" dirty="0"/>
              <a:t>C:\Program Files\</a:t>
            </a:r>
            <a:r>
              <a:rPr lang="en-US" dirty="0" err="1"/>
              <a:t>MongoDB</a:t>
            </a:r>
            <a:r>
              <a:rPr lang="en-US" dirty="0"/>
              <a:t>\Server\6.0\bin</a:t>
            </a:r>
          </a:p>
          <a:p>
            <a:pPr algn="just"/>
            <a:r>
              <a:rPr lang="en-US" dirty="0"/>
              <a:t>Set environment variables</a:t>
            </a:r>
          </a:p>
          <a:p>
            <a:pPr algn="just"/>
            <a:r>
              <a:rPr lang="en-US" dirty="0"/>
              <a:t>Right click on My Computer-&gt;Properties-&gt; Advanced system settings-&gt; Advanced-&gt; Environment Variables</a:t>
            </a:r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60" y="3789040"/>
            <a:ext cx="2811958" cy="2710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52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Path and then on New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585121" cy="421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26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Mention variable name and variable path as follows</a:t>
            </a:r>
          </a:p>
          <a:p>
            <a:pPr algn="just"/>
            <a:r>
              <a:rPr lang="en-US" dirty="0"/>
              <a:t>Click ok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581025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28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/>
              <a:t>1. Download </a:t>
            </a:r>
            <a:r>
              <a:rPr lang="en-US" dirty="0" err="1"/>
              <a:t>MongoDB</a:t>
            </a:r>
            <a:r>
              <a:rPr lang="en-US" dirty="0"/>
              <a:t> shell from:</a:t>
            </a:r>
          </a:p>
          <a:p>
            <a:pPr marL="109728" indent="0" algn="just">
              <a:buNone/>
            </a:pPr>
            <a:r>
              <a:rPr lang="en-US" dirty="0">
                <a:hlinkClick r:id="rId2"/>
              </a:rPr>
              <a:t>https://www.mongodb.com/try/download/shell</a:t>
            </a:r>
            <a:endParaRPr lang="en-US" dirty="0"/>
          </a:p>
          <a:p>
            <a:pPr marL="109728" indent="0" algn="just">
              <a:buNone/>
            </a:pPr>
            <a:r>
              <a:rPr lang="en-US" dirty="0"/>
              <a:t>2. Extract the file and place in C drive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90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Launch </a:t>
            </a:r>
            <a:r>
              <a:rPr lang="en-US" dirty="0" err="1"/>
              <a:t>cmd</a:t>
            </a:r>
            <a:r>
              <a:rPr lang="en-US" dirty="0"/>
              <a:t> and write </a:t>
            </a:r>
            <a:r>
              <a:rPr lang="en-US" dirty="0" err="1"/>
              <a:t>mongosh</a:t>
            </a:r>
            <a:r>
              <a:rPr lang="en-US" dirty="0"/>
              <a:t>. You will get the version.</a:t>
            </a:r>
          </a:p>
          <a:p>
            <a:pPr marL="109728" indent="0" algn="just">
              <a:buNone/>
            </a:pPr>
            <a:r>
              <a:rPr lang="en-US" dirty="0"/>
              <a:t>For node.js-&gt;</a:t>
            </a:r>
          </a:p>
          <a:p>
            <a:pPr algn="just"/>
            <a:r>
              <a:rPr lang="en-US" dirty="0"/>
              <a:t>Launch node </a:t>
            </a:r>
            <a:r>
              <a:rPr lang="en-US" dirty="0" err="1"/>
              <a:t>js</a:t>
            </a:r>
            <a:r>
              <a:rPr lang="en-US" dirty="0"/>
              <a:t> command prompt and install the package: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endParaRPr lang="en-US" dirty="0"/>
          </a:p>
          <a:p>
            <a:pPr marL="109728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96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Cross-platform document-oriented database program.</a:t>
            </a:r>
          </a:p>
          <a:p>
            <a:pPr algn="just"/>
            <a:r>
              <a:rPr lang="en-IN" dirty="0"/>
              <a:t>open-source document database</a:t>
            </a:r>
          </a:p>
          <a:p>
            <a:pPr algn="just"/>
            <a:r>
              <a:rPr lang="en-IN" dirty="0"/>
              <a:t>Classified as a </a:t>
            </a:r>
            <a:r>
              <a:rPr lang="en-IN" dirty="0" err="1"/>
              <a:t>NoSQL</a:t>
            </a:r>
            <a:r>
              <a:rPr lang="en-IN" dirty="0"/>
              <a:t> database program</a:t>
            </a:r>
          </a:p>
          <a:p>
            <a:pPr algn="just"/>
            <a:r>
              <a:rPr lang="en-IN" dirty="0"/>
              <a:t>Uses JSON-like documents with optional schemas</a:t>
            </a:r>
          </a:p>
          <a:p>
            <a:pPr algn="just"/>
            <a:r>
              <a:rPr lang="en-US" dirty="0"/>
              <a:t>Provides, high performance, high availability, and easy scalability. </a:t>
            </a:r>
          </a:p>
          <a:p>
            <a:pPr algn="just"/>
            <a:r>
              <a:rPr lang="en-US" dirty="0" err="1"/>
              <a:t>MongoDB</a:t>
            </a:r>
            <a:r>
              <a:rPr lang="en-US" dirty="0"/>
              <a:t> works on concept of collection and document.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7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Database is a physical container for collections.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28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Collection is a group of </a:t>
            </a:r>
            <a:r>
              <a:rPr lang="en-US" dirty="0" err="1"/>
              <a:t>MongoDB</a:t>
            </a:r>
            <a:r>
              <a:rPr lang="en-US" dirty="0"/>
              <a:t> documents.</a:t>
            </a:r>
          </a:p>
          <a:p>
            <a:pPr algn="just"/>
            <a:r>
              <a:rPr lang="en-US" dirty="0"/>
              <a:t>It is the equivalent of an RDBMS table. </a:t>
            </a:r>
          </a:p>
          <a:p>
            <a:pPr algn="just"/>
            <a:r>
              <a:rPr lang="en-US" dirty="0"/>
              <a:t>A collection exists within a single database.</a:t>
            </a:r>
          </a:p>
          <a:p>
            <a:pPr algn="just"/>
            <a:r>
              <a:rPr lang="en-US" dirty="0"/>
              <a:t>Collections do not enforce a schema. Documents within a collection can have different fields.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77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document is a set of key-value pairs.</a:t>
            </a:r>
          </a:p>
          <a:p>
            <a:pPr algn="just"/>
            <a:r>
              <a:rPr lang="en-US" dirty="0"/>
              <a:t>Documents have dynamic schema. </a:t>
            </a:r>
          </a:p>
          <a:p>
            <a:pPr algn="just"/>
            <a:r>
              <a:rPr lang="en-US" dirty="0"/>
              <a:t>Dynamic schema means that documents in the same collection do not need to have the same set of fields or structure</a:t>
            </a:r>
          </a:p>
          <a:p>
            <a:pPr algn="just"/>
            <a:r>
              <a:rPr lang="en-US" dirty="0"/>
              <a:t>Common fields in a collection's documents may hold different types of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56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“Products” and choose community server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76872"/>
            <a:ext cx="9144001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794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796286"/>
              </p:ext>
            </p:extLst>
          </p:nvPr>
        </p:nvGraphicFramePr>
        <p:xfrm>
          <a:off x="1115616" y="1772816"/>
          <a:ext cx="7257231" cy="3816425"/>
        </p:xfrm>
        <a:graphic>
          <a:graphicData uri="http://schemas.openxmlformats.org/drawingml/2006/table">
            <a:tbl>
              <a:tblPr/>
              <a:tblGrid>
                <a:gridCol w="3431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RDBMS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solidFill>
                            <a:schemeClr val="bg1"/>
                          </a:solidFill>
                          <a:effectLst/>
                        </a:rPr>
                        <a:t>MongoDB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Collection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Tuple/Row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Document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column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Field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of RDMS terminology with </a:t>
            </a:r>
            <a:r>
              <a:rPr lang="en-US" dirty="0" err="1"/>
              <a:t>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2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_id</a:t>
            </a:r>
            <a:r>
              <a:rPr lang="en-US" dirty="0"/>
              <a:t> is a 12 bytes hexadecimal number which assures the uniqueness of every document.</a:t>
            </a:r>
          </a:p>
          <a:p>
            <a:pPr algn="just"/>
            <a:r>
              <a:rPr lang="en-US" dirty="0"/>
              <a:t>_id can be provided while inserting the document. </a:t>
            </a:r>
          </a:p>
          <a:p>
            <a:pPr algn="just"/>
            <a:r>
              <a:rPr lang="en-US" dirty="0"/>
              <a:t>If you don’t provide then </a:t>
            </a:r>
            <a:r>
              <a:rPr lang="en-US" dirty="0" err="1"/>
              <a:t>MongoDB</a:t>
            </a:r>
            <a:r>
              <a:rPr lang="en-US" dirty="0"/>
              <a:t> provides a unique id for every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7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Schema – less</a:t>
            </a:r>
          </a:p>
          <a:p>
            <a:pPr algn="just"/>
            <a:r>
              <a:rPr lang="en-US" dirty="0"/>
              <a:t>Variation in number of fields, content and size of the document from one to other.</a:t>
            </a:r>
          </a:p>
          <a:p>
            <a:pPr algn="just"/>
            <a:r>
              <a:rPr lang="en-US" dirty="0"/>
              <a:t>Easy to scale</a:t>
            </a:r>
          </a:p>
          <a:p>
            <a:pPr algn="just"/>
            <a:r>
              <a:rPr lang="en-IN" dirty="0"/>
              <a:t>Easy to use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534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is no create database command in </a:t>
            </a:r>
            <a:r>
              <a:rPr lang="en-US" dirty="0" err="1"/>
              <a:t>MongoDB</a:t>
            </a:r>
            <a:r>
              <a:rPr lang="en-US" dirty="0"/>
              <a:t>. </a:t>
            </a:r>
            <a:endParaRPr lang="en-IN" dirty="0"/>
          </a:p>
          <a:p>
            <a:pPr algn="just"/>
            <a:r>
              <a:rPr lang="en-US" dirty="0"/>
              <a:t>In </a:t>
            </a:r>
            <a:r>
              <a:rPr lang="en-US" dirty="0" err="1"/>
              <a:t>MongoDB</a:t>
            </a:r>
            <a:r>
              <a:rPr lang="en-US" dirty="0"/>
              <a:t> you don't need to create a database manually because </a:t>
            </a:r>
            <a:r>
              <a:rPr lang="en-US" dirty="0" err="1"/>
              <a:t>MongoDB</a:t>
            </a:r>
            <a:r>
              <a:rPr lang="en-US" dirty="0"/>
              <a:t> will create it automatically when you save the value into the defined collection at first time.</a:t>
            </a:r>
          </a:p>
          <a:p>
            <a:pPr algn="just"/>
            <a:r>
              <a:rPr lang="en-US" dirty="0"/>
              <a:t>You also don't need to mention what you want to create, it will be automatically created at the time you save the value into the defined collection.</a:t>
            </a:r>
          </a:p>
        </p:txBody>
      </p:sp>
    </p:spTree>
    <p:extLst>
      <p:ext uri="{BB962C8B-B14F-4D97-AF65-F5344CB8AC3E}">
        <p14:creationId xmlns:p14="http://schemas.microsoft.com/office/powerpoint/2010/main" val="1784578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en-US" dirty="0"/>
              <a:t>Create database:</a:t>
            </a:r>
            <a:endParaRPr lang="en-IN" dirty="0"/>
          </a:p>
          <a:p>
            <a:pPr algn="just"/>
            <a:r>
              <a:rPr lang="en-IN" dirty="0"/>
              <a:t>Syntax -&gt; use DATABASE_NAME  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-&gt; use student1</a:t>
            </a:r>
            <a:endParaRPr lang="en-IN" dirty="0"/>
          </a:p>
          <a:p>
            <a:pPr algn="just"/>
            <a:r>
              <a:rPr lang="en-US" dirty="0"/>
              <a:t>If the database already exists, it will return the existing database.</a:t>
            </a:r>
          </a:p>
          <a:p>
            <a:pPr marL="109728" indent="0" algn="just">
              <a:buNone/>
            </a:pPr>
            <a:r>
              <a:rPr lang="en-US" dirty="0"/>
              <a:t>To check the currently selected database, use the command 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db</a:t>
            </a:r>
            <a:endParaRPr lang="en-US" dirty="0"/>
          </a:p>
          <a:p>
            <a:pPr marL="109728" indent="0" algn="just">
              <a:buNone/>
            </a:pPr>
            <a:r>
              <a:rPr lang="en-US" dirty="0"/>
              <a:t>To check the database list, use the command show </a:t>
            </a:r>
            <a:r>
              <a:rPr lang="en-US" dirty="0" err="1"/>
              <a:t>dbs</a:t>
            </a:r>
            <a:r>
              <a:rPr lang="en-US" dirty="0"/>
              <a:t>:</a:t>
            </a:r>
          </a:p>
          <a:p>
            <a:pPr algn="just"/>
            <a:r>
              <a:rPr lang="en-IN" dirty="0"/>
              <a:t>show </a:t>
            </a:r>
            <a:r>
              <a:rPr lang="en-IN" dirty="0" err="1"/>
              <a:t>dbs</a:t>
            </a:r>
            <a:r>
              <a:rPr lang="en-IN" dirty="0"/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6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Syntax -&gt; </a:t>
            </a:r>
            <a:r>
              <a:rPr lang="en-IN" dirty="0" err="1"/>
              <a:t>db.createCollection</a:t>
            </a:r>
            <a:r>
              <a:rPr lang="en-IN" dirty="0"/>
              <a:t>(name, options)</a:t>
            </a:r>
          </a:p>
          <a:p>
            <a:pPr algn="just"/>
            <a:r>
              <a:rPr lang="en-IN" dirty="0" err="1"/>
              <a:t>Eg</a:t>
            </a:r>
            <a:r>
              <a:rPr lang="en-IN" dirty="0"/>
              <a:t>. -&gt; </a:t>
            </a:r>
            <a:r>
              <a:rPr lang="en-IN" dirty="0" err="1"/>
              <a:t>db.createCollection</a:t>
            </a:r>
            <a:r>
              <a:rPr lang="en-IN" dirty="0"/>
              <a:t>(“</a:t>
            </a:r>
            <a:r>
              <a:rPr lang="en-IN" dirty="0" err="1"/>
              <a:t>student_details</a:t>
            </a:r>
            <a:r>
              <a:rPr lang="en-IN" dirty="0"/>
              <a:t>")</a:t>
            </a:r>
          </a:p>
          <a:p>
            <a:pPr algn="just"/>
            <a:r>
              <a:rPr lang="en-US" dirty="0"/>
              <a:t>To show collections -&gt; show collections</a:t>
            </a:r>
          </a:p>
        </p:txBody>
      </p:sp>
    </p:spTree>
    <p:extLst>
      <p:ext uri="{BB962C8B-B14F-4D97-AF65-F5344CB8AC3E}">
        <p14:creationId xmlns:p14="http://schemas.microsoft.com/office/powerpoint/2010/main" val="3499640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Syntax -&gt; </a:t>
            </a:r>
            <a:r>
              <a:rPr lang="en-IN" dirty="0" err="1"/>
              <a:t>db.COLLECTION_NAME.</a:t>
            </a:r>
            <a:r>
              <a:rPr lang="en-IN" b="1" dirty="0" err="1"/>
              <a:t>drop</a:t>
            </a:r>
            <a:r>
              <a:rPr lang="en-IN" dirty="0"/>
              <a:t>()  </a:t>
            </a:r>
          </a:p>
          <a:p>
            <a:pPr marL="109728" indent="0" algn="just">
              <a:buNone/>
            </a:pPr>
            <a:r>
              <a:rPr lang="en-US" dirty="0"/>
              <a:t>Steps to drop with example:</a:t>
            </a:r>
          </a:p>
          <a:p>
            <a:pPr algn="just"/>
            <a:r>
              <a:rPr lang="en-US" dirty="0"/>
              <a:t>use student1</a:t>
            </a:r>
          </a:p>
          <a:p>
            <a:pPr algn="just"/>
            <a:r>
              <a:rPr lang="en-US" dirty="0"/>
              <a:t>show collections</a:t>
            </a:r>
          </a:p>
          <a:p>
            <a:pPr algn="just"/>
            <a:r>
              <a:rPr lang="en-IN" dirty="0" err="1"/>
              <a:t>db.student_details.</a:t>
            </a:r>
            <a:r>
              <a:rPr lang="en-IN" b="1" dirty="0" err="1"/>
              <a:t>drop</a:t>
            </a:r>
            <a:r>
              <a:rPr lang="en-IN" dirty="0"/>
              <a:t>()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86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Syntax -&gt; </a:t>
            </a:r>
            <a:r>
              <a:rPr lang="en-US" dirty="0" err="1"/>
              <a:t>db.dropDatabase</a:t>
            </a:r>
            <a:r>
              <a:rPr lang="en-US" dirty="0"/>
              <a:t>() </a:t>
            </a:r>
          </a:p>
          <a:p>
            <a:pPr marL="109728" indent="0" algn="just">
              <a:buNone/>
            </a:pPr>
            <a:r>
              <a:rPr lang="en-US" dirty="0"/>
              <a:t>Steps:</a:t>
            </a:r>
          </a:p>
          <a:p>
            <a:pPr algn="just"/>
            <a:r>
              <a:rPr lang="en-IN" dirty="0"/>
              <a:t>show </a:t>
            </a:r>
            <a:r>
              <a:rPr lang="en-IN" dirty="0" err="1"/>
              <a:t>dbs</a:t>
            </a:r>
            <a:r>
              <a:rPr lang="en-IN" dirty="0"/>
              <a:t>  </a:t>
            </a:r>
          </a:p>
          <a:p>
            <a:pPr algn="just"/>
            <a:r>
              <a:rPr lang="en-IN" dirty="0"/>
              <a:t>use student1</a:t>
            </a:r>
          </a:p>
          <a:p>
            <a:pPr algn="just"/>
            <a:r>
              <a:rPr lang="en-IN" dirty="0" err="1"/>
              <a:t>db.dropDatabase</a:t>
            </a:r>
            <a:r>
              <a:rPr lang="en-IN" dirty="0"/>
              <a:t>()</a:t>
            </a:r>
          </a:p>
          <a:p>
            <a:pPr algn="just"/>
            <a:r>
              <a:rPr lang="en-US" dirty="0"/>
              <a:t>show </a:t>
            </a:r>
            <a:r>
              <a:rPr lang="en-US" dirty="0" err="1"/>
              <a:t>dbs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743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Syntax -&gt; </a:t>
            </a:r>
            <a:r>
              <a:rPr lang="en-US" dirty="0" err="1"/>
              <a:t>db.COLLECTION_NAME.insert</a:t>
            </a:r>
            <a:r>
              <a:rPr lang="en-US" dirty="0"/>
              <a:t>(document)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-&gt; </a:t>
            </a:r>
            <a:r>
              <a:rPr lang="en-US" dirty="0" err="1"/>
              <a:t>db.student_details.insert</a:t>
            </a:r>
            <a:r>
              <a:rPr lang="en-US" dirty="0"/>
              <a:t>({"name" : "Michael"})</a:t>
            </a:r>
          </a:p>
          <a:p>
            <a:pPr marL="109728" indent="0" algn="just">
              <a:buNone/>
            </a:pPr>
            <a:endParaRPr lang="en-US" dirty="0"/>
          </a:p>
          <a:p>
            <a:r>
              <a:rPr lang="en-IN" dirty="0" err="1"/>
              <a:t>Eg</a:t>
            </a:r>
            <a:r>
              <a:rPr lang="en-IN" dirty="0"/>
              <a:t> -&gt;</a:t>
            </a:r>
          </a:p>
          <a:p>
            <a:pPr marL="109728" indent="0">
              <a:buNone/>
            </a:pPr>
            <a:r>
              <a:rPr lang="en-US" dirty="0" err="1"/>
              <a:t>db.student_details.insert</a:t>
            </a:r>
            <a:r>
              <a:rPr lang="en-US" dirty="0"/>
              <a:t>(</a:t>
            </a: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/>
              <a:t>	"_</a:t>
            </a:r>
            <a:r>
              <a:rPr lang="en-US" dirty="0"/>
              <a:t>id</a:t>
            </a:r>
            <a:r>
              <a:rPr lang="en-IN" dirty="0"/>
              <a:t>"</a:t>
            </a:r>
            <a:r>
              <a:rPr lang="en-US" dirty="0"/>
              <a:t>:1,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"Michael",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"Noida"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"Node </a:t>
            </a:r>
            <a:r>
              <a:rPr lang="en-IN" dirty="0" err="1"/>
              <a:t>js</a:t>
            </a:r>
            <a:r>
              <a:rPr lang="en-IN" dirty="0"/>
              <a:t>"</a:t>
            </a:r>
          </a:p>
          <a:p>
            <a:pPr marL="109728" indent="0">
              <a:buNone/>
            </a:pPr>
            <a:r>
              <a:rPr lang="en-IN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55169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/>
              <a:t>To query data from </a:t>
            </a:r>
            <a:r>
              <a:rPr lang="en-US" dirty="0" err="1"/>
              <a:t>MongoDB</a:t>
            </a:r>
            <a:r>
              <a:rPr lang="en-US" dirty="0"/>
              <a:t> collection, you need to use </a:t>
            </a:r>
            <a:r>
              <a:rPr lang="en-US" dirty="0" err="1"/>
              <a:t>MongoDB's</a:t>
            </a:r>
            <a:r>
              <a:rPr lang="en-US" dirty="0"/>
              <a:t> find() method.</a:t>
            </a:r>
          </a:p>
          <a:p>
            <a:pPr algn="just"/>
            <a:r>
              <a:rPr lang="en-US" dirty="0"/>
              <a:t>Syntax -&gt; </a:t>
            </a:r>
            <a:r>
              <a:rPr lang="en-US" dirty="0" err="1"/>
              <a:t>db.COLLECTION_NAME.find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-&gt; </a:t>
            </a:r>
            <a:r>
              <a:rPr lang="en-US" dirty="0" err="1"/>
              <a:t>db.student_details.find</a:t>
            </a:r>
            <a:r>
              <a:rPr lang="en-US" dirty="0"/>
              <a:t>()</a:t>
            </a:r>
          </a:p>
          <a:p>
            <a:pPr marL="109728" indent="0" algn="just">
              <a:buNone/>
            </a:pPr>
            <a:r>
              <a:rPr lang="en-US" dirty="0"/>
              <a:t>To find particular document:</a:t>
            </a:r>
          </a:p>
          <a:p>
            <a:r>
              <a:rPr lang="en-US" dirty="0" err="1"/>
              <a:t>Eg</a:t>
            </a:r>
            <a:r>
              <a:rPr lang="en-US" dirty="0"/>
              <a:t> -&gt; </a:t>
            </a:r>
            <a:r>
              <a:rPr lang="en-US" dirty="0" err="1"/>
              <a:t>db.student_details.find</a:t>
            </a:r>
            <a:r>
              <a:rPr lang="en-US" dirty="0"/>
              <a:t>({"</a:t>
            </a:r>
            <a:r>
              <a:rPr lang="en-US" dirty="0" err="1"/>
              <a:t>name":"Michael</a:t>
            </a:r>
            <a:r>
              <a:rPr lang="en-US" dirty="0"/>
              <a:t>"})</a:t>
            </a:r>
          </a:p>
        </p:txBody>
      </p:sp>
    </p:spTree>
    <p:extLst>
      <p:ext uri="{BB962C8B-B14F-4D97-AF65-F5344CB8AC3E}">
        <p14:creationId xmlns:p14="http://schemas.microsoft.com/office/powerpoint/2010/main" val="14524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“Download”</a:t>
            </a:r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30" y="1916832"/>
            <a:ext cx="9154530" cy="494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367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pretty()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display the results in a formatted way, you can use pretty() method.</a:t>
            </a:r>
          </a:p>
          <a:p>
            <a:r>
              <a:rPr lang="en-US" dirty="0"/>
              <a:t>Syntax -&gt; </a:t>
            </a:r>
            <a:r>
              <a:rPr lang="en-IN" dirty="0" err="1"/>
              <a:t>db.COLLECTION_NAME.find</a:t>
            </a:r>
            <a:r>
              <a:rPr lang="en-IN" dirty="0"/>
              <a:t>().pretty()</a:t>
            </a:r>
          </a:p>
          <a:p>
            <a:r>
              <a:rPr lang="en-US" dirty="0" err="1"/>
              <a:t>Eg</a:t>
            </a:r>
            <a:r>
              <a:rPr lang="en-US" dirty="0"/>
              <a:t> -&gt; </a:t>
            </a:r>
            <a:r>
              <a:rPr lang="en-US" dirty="0" err="1"/>
              <a:t>db.student_details.find</a:t>
            </a:r>
            <a:r>
              <a:rPr lang="en-US" dirty="0"/>
              <a:t>().pretty()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14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multiple docs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allStudents</a:t>
            </a:r>
            <a:r>
              <a:rPr lang="en-US" dirty="0"/>
              <a:t> = [</a:t>
            </a:r>
          </a:p>
          <a:p>
            <a:pPr marL="109728" indent="0">
              <a:buNone/>
            </a:pP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/>
              <a:t>	"_</a:t>
            </a:r>
            <a:r>
              <a:rPr lang="en-US" dirty="0"/>
              <a:t>id</a:t>
            </a:r>
            <a:r>
              <a:rPr lang="en-IN" dirty="0"/>
              <a:t>"</a:t>
            </a:r>
            <a:r>
              <a:rPr lang="en-US" dirty="0"/>
              <a:t>:1,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"Michael",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"Noida"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"Node </a:t>
            </a:r>
            <a:r>
              <a:rPr lang="en-IN" dirty="0" err="1"/>
              <a:t>js</a:t>
            </a:r>
            <a:r>
              <a:rPr lang="en-IN" dirty="0"/>
              <a:t>"</a:t>
            </a:r>
          </a:p>
          <a:p>
            <a:pPr marL="109728" indent="0">
              <a:buNone/>
            </a:pPr>
            <a:r>
              <a:rPr lang="en-IN" dirty="0"/>
              <a:t>},</a:t>
            </a:r>
          </a:p>
          <a:p>
            <a:pPr marL="109728" indent="0">
              <a:buNone/>
            </a:pP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/>
              <a:t>	"_</a:t>
            </a:r>
            <a:r>
              <a:rPr lang="en-US" dirty="0"/>
              <a:t>id</a:t>
            </a:r>
            <a:r>
              <a:rPr lang="en-IN" dirty="0"/>
              <a:t>"</a:t>
            </a:r>
            <a:r>
              <a:rPr lang="en-US" dirty="0"/>
              <a:t>: 2,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"James",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"Delhi"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"HTML"</a:t>
            </a:r>
          </a:p>
          <a:p>
            <a:pPr marL="109728" indent="0">
              <a:buNone/>
            </a:pPr>
            <a:r>
              <a:rPr lang="en-IN" dirty="0"/>
              <a:t>}</a:t>
            </a:r>
            <a:r>
              <a:rPr lang="en-US" dirty="0"/>
              <a:t>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830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multiple docs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db.student_details.insert</a:t>
            </a:r>
            <a:r>
              <a:rPr lang="en-US" dirty="0"/>
              <a:t>(</a:t>
            </a:r>
            <a:r>
              <a:rPr lang="en-US" dirty="0" err="1"/>
              <a:t>allStudents</a:t>
            </a:r>
            <a:r>
              <a:rPr lang="en-US" dirty="0"/>
              <a:t>)</a:t>
            </a: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459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insertOne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 -&gt; </a:t>
            </a:r>
            <a:r>
              <a:rPr lang="en-US" dirty="0" err="1"/>
              <a:t>db.COLLECTION_NAME.insertOne</a:t>
            </a:r>
            <a:r>
              <a:rPr lang="en-US" dirty="0"/>
              <a:t>(document)</a:t>
            </a:r>
          </a:p>
          <a:p>
            <a:r>
              <a:rPr lang="en-IN" dirty="0" err="1"/>
              <a:t>Eg</a:t>
            </a:r>
            <a:r>
              <a:rPr lang="en-IN" dirty="0"/>
              <a:t> -&gt;</a:t>
            </a:r>
          </a:p>
          <a:p>
            <a:pPr marL="109728" indent="0">
              <a:buNone/>
            </a:pPr>
            <a:r>
              <a:rPr lang="en-US" dirty="0" err="1"/>
              <a:t>db.student_details.insertOne</a:t>
            </a:r>
            <a:r>
              <a:rPr lang="en-US" dirty="0"/>
              <a:t>(</a:t>
            </a:r>
            <a:r>
              <a:rPr lang="en-IN" dirty="0"/>
              <a:t>{</a:t>
            </a:r>
          </a:p>
          <a:p>
            <a:pPr marL="109728" indent="0">
              <a:buNone/>
            </a:pPr>
            <a:r>
              <a:rPr lang="en-IN" dirty="0"/>
              <a:t>	"_</a:t>
            </a:r>
            <a:r>
              <a:rPr lang="en-US" dirty="0"/>
              <a:t>id</a:t>
            </a:r>
            <a:r>
              <a:rPr lang="en-IN" dirty="0"/>
              <a:t>"</a:t>
            </a:r>
            <a:r>
              <a:rPr lang="en-US" dirty="0"/>
              <a:t>:1,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  "name" : "Michael",</a:t>
            </a:r>
          </a:p>
          <a:p>
            <a:pPr marL="109728" indent="0">
              <a:buNone/>
            </a:pPr>
            <a:r>
              <a:rPr lang="en-IN" dirty="0"/>
              <a:t>        "</a:t>
            </a:r>
            <a:r>
              <a:rPr lang="en-IN" dirty="0" err="1"/>
              <a:t>contact_details</a:t>
            </a:r>
            <a:r>
              <a:rPr lang="en-IN" dirty="0"/>
              <a:t>" : {</a:t>
            </a:r>
          </a:p>
          <a:p>
            <a:pPr marL="109728" indent="0">
              <a:buNone/>
            </a:pPr>
            <a:r>
              <a:rPr lang="en-IN" dirty="0"/>
              <a:t>                "mobile" : 98789999,</a:t>
            </a:r>
          </a:p>
          <a:p>
            <a:pPr marL="109728" indent="0">
              <a:buNone/>
            </a:pPr>
            <a:r>
              <a:rPr lang="en-IN" dirty="0"/>
              <a:t>                "address" : "Noida"</a:t>
            </a:r>
          </a:p>
          <a:p>
            <a:pPr marL="109728" indent="0">
              <a:buNone/>
            </a:pPr>
            <a:r>
              <a:rPr lang="en-IN" dirty="0"/>
              <a:t>        },</a:t>
            </a:r>
          </a:p>
          <a:p>
            <a:pPr marL="109728" indent="0">
              <a:buNone/>
            </a:pPr>
            <a:r>
              <a:rPr lang="en-IN" dirty="0"/>
              <a:t>        "course" : "Node </a:t>
            </a:r>
            <a:r>
              <a:rPr lang="en-IN" dirty="0" err="1"/>
              <a:t>js</a:t>
            </a:r>
            <a:r>
              <a:rPr lang="en-IN" dirty="0"/>
              <a:t>"</a:t>
            </a:r>
          </a:p>
          <a:p>
            <a:pPr marL="109728" indent="0">
              <a:buNone/>
            </a:pPr>
            <a:r>
              <a:rPr lang="en-IN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292468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insertMany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Syntax -&gt; </a:t>
            </a:r>
            <a:r>
              <a:rPr lang="en-US" sz="1100" dirty="0" err="1"/>
              <a:t>db.COLLECTION_NAME.insertMany</a:t>
            </a:r>
            <a:r>
              <a:rPr lang="en-US" sz="1100" dirty="0"/>
              <a:t>(document)</a:t>
            </a:r>
          </a:p>
          <a:p>
            <a:r>
              <a:rPr lang="en-IN" sz="1100" dirty="0" err="1"/>
              <a:t>Eg</a:t>
            </a:r>
            <a:r>
              <a:rPr lang="en-IN" sz="1100" dirty="0"/>
              <a:t> -&gt;</a:t>
            </a:r>
          </a:p>
          <a:p>
            <a:pPr marL="109728" indent="0">
              <a:buNone/>
            </a:pPr>
            <a:r>
              <a:rPr lang="en-US" sz="1100" dirty="0" err="1"/>
              <a:t>db.student_details.insertMany</a:t>
            </a:r>
            <a:r>
              <a:rPr lang="en-US" sz="1100" dirty="0"/>
              <a:t>([{</a:t>
            </a:r>
          </a:p>
          <a:p>
            <a:pPr marL="109728" indent="0">
              <a:buNone/>
            </a:pPr>
            <a:r>
              <a:rPr lang="en-US" sz="1100" dirty="0"/>
              <a:t>	"_id" : 1,</a:t>
            </a:r>
          </a:p>
          <a:p>
            <a:pPr marL="109728" indent="0">
              <a:buNone/>
            </a:pPr>
            <a:r>
              <a:rPr lang="en-US" sz="1100" dirty="0"/>
              <a:t>        "name" : "Michael",</a:t>
            </a:r>
          </a:p>
          <a:p>
            <a:pPr marL="109728" indent="0">
              <a:buNone/>
            </a:pPr>
            <a:r>
              <a:rPr lang="en-US" sz="1100" dirty="0"/>
              <a:t>        "</a:t>
            </a:r>
            <a:r>
              <a:rPr lang="en-US" sz="1100" dirty="0" err="1"/>
              <a:t>contact_details</a:t>
            </a:r>
            <a:r>
              <a:rPr lang="en-US" sz="1100" dirty="0"/>
              <a:t>" : {</a:t>
            </a:r>
          </a:p>
          <a:p>
            <a:pPr marL="109728" indent="0">
              <a:buNone/>
            </a:pPr>
            <a:r>
              <a:rPr lang="en-US" sz="1100" dirty="0"/>
              <a:t>                "mobile" : 98789999,</a:t>
            </a:r>
          </a:p>
          <a:p>
            <a:pPr marL="109728" indent="0">
              <a:buNone/>
            </a:pPr>
            <a:r>
              <a:rPr lang="en-US" sz="1100" dirty="0"/>
              <a:t>                "address" : "Noida"</a:t>
            </a:r>
          </a:p>
          <a:p>
            <a:pPr marL="109728" indent="0">
              <a:buNone/>
            </a:pPr>
            <a:r>
              <a:rPr lang="en-US" sz="1100" dirty="0"/>
              <a:t>        },</a:t>
            </a:r>
          </a:p>
          <a:p>
            <a:pPr marL="109728" indent="0">
              <a:buNone/>
            </a:pPr>
            <a:r>
              <a:rPr lang="en-US" sz="1100" dirty="0"/>
              <a:t>        "course" : "Node </a:t>
            </a:r>
            <a:r>
              <a:rPr lang="en-US" sz="1100" dirty="0" err="1"/>
              <a:t>js</a:t>
            </a:r>
            <a:r>
              <a:rPr lang="en-US" sz="1100" dirty="0"/>
              <a:t>"</a:t>
            </a:r>
          </a:p>
          <a:p>
            <a:pPr marL="109728" indent="0">
              <a:buNone/>
            </a:pPr>
            <a:r>
              <a:rPr lang="en-US" sz="1100" dirty="0"/>
              <a:t>},</a:t>
            </a:r>
          </a:p>
          <a:p>
            <a:pPr marL="109728" indent="0">
              <a:buNone/>
            </a:pPr>
            <a:r>
              <a:rPr lang="en-US" sz="1100" dirty="0"/>
              <a:t>{</a:t>
            </a:r>
          </a:p>
          <a:p>
            <a:pPr marL="109728" indent="0">
              <a:buNone/>
            </a:pPr>
            <a:r>
              <a:rPr lang="en-US" sz="1100" dirty="0"/>
              <a:t>	"_id" : 2,</a:t>
            </a:r>
          </a:p>
          <a:p>
            <a:pPr marL="109728" indent="0">
              <a:buNone/>
            </a:pPr>
            <a:r>
              <a:rPr lang="en-US" sz="1100" dirty="0"/>
              <a:t>        "name" : "James",</a:t>
            </a:r>
          </a:p>
          <a:p>
            <a:pPr marL="109728" indent="0">
              <a:buNone/>
            </a:pPr>
            <a:r>
              <a:rPr lang="en-US" sz="1100" dirty="0"/>
              <a:t>        "</a:t>
            </a:r>
            <a:r>
              <a:rPr lang="en-US" sz="1100" dirty="0" err="1"/>
              <a:t>contact_details</a:t>
            </a:r>
            <a:r>
              <a:rPr lang="en-US" sz="1100" dirty="0"/>
              <a:t>" : {</a:t>
            </a:r>
          </a:p>
          <a:p>
            <a:pPr marL="109728" indent="0">
              <a:buNone/>
            </a:pPr>
            <a:r>
              <a:rPr lang="en-US" sz="1100" dirty="0"/>
              <a:t>                "mobile" : 98789999,</a:t>
            </a:r>
          </a:p>
          <a:p>
            <a:pPr marL="109728" indent="0">
              <a:buNone/>
            </a:pPr>
            <a:r>
              <a:rPr lang="en-US" sz="1100" dirty="0"/>
              <a:t>                "address" : "Delhi"</a:t>
            </a:r>
          </a:p>
          <a:p>
            <a:pPr marL="109728" indent="0">
              <a:buNone/>
            </a:pPr>
            <a:r>
              <a:rPr lang="en-US" sz="1100" dirty="0"/>
              <a:t>        },</a:t>
            </a:r>
          </a:p>
          <a:p>
            <a:pPr marL="109728" indent="0">
              <a:buNone/>
            </a:pPr>
            <a:r>
              <a:rPr lang="en-US" sz="1100" dirty="0"/>
              <a:t>        "course" : "HTML"</a:t>
            </a:r>
          </a:p>
          <a:p>
            <a:pPr marL="109728" indent="0">
              <a:buNone/>
            </a:pPr>
            <a:r>
              <a:rPr lang="en-US" sz="1100" dirty="0"/>
              <a:t>}]</a:t>
            </a:r>
            <a:r>
              <a:rPr lang="en-IN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2501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insertMany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600" dirty="0" err="1"/>
              <a:t>db.student_details.insertMany</a:t>
            </a:r>
            <a:r>
              <a:rPr lang="en-US" sz="600" dirty="0"/>
              <a:t>([{</a:t>
            </a:r>
          </a:p>
          <a:p>
            <a:pPr marL="109728" indent="0">
              <a:buNone/>
            </a:pPr>
            <a:r>
              <a:rPr lang="en-US" sz="600" dirty="0"/>
              <a:t>	"_id" : 1,</a:t>
            </a:r>
          </a:p>
          <a:p>
            <a:pPr marL="109728" indent="0">
              <a:buNone/>
            </a:pPr>
            <a:r>
              <a:rPr lang="en-US" sz="600" dirty="0"/>
              <a:t>        "name" : "Michael",</a:t>
            </a:r>
          </a:p>
          <a:p>
            <a:pPr marL="109728" indent="0">
              <a:buNone/>
            </a:pPr>
            <a:r>
              <a:rPr lang="en-US" sz="600" dirty="0"/>
              <a:t>        "</a:t>
            </a:r>
            <a:r>
              <a:rPr lang="en-US" sz="600" dirty="0" err="1"/>
              <a:t>contact_details</a:t>
            </a:r>
            <a:r>
              <a:rPr lang="en-US" sz="600" dirty="0"/>
              <a:t>" : {</a:t>
            </a:r>
          </a:p>
          <a:p>
            <a:pPr marL="109728" indent="0">
              <a:buNone/>
            </a:pPr>
            <a:r>
              <a:rPr lang="en-US" sz="600" dirty="0"/>
              <a:t>                "mobile" : 98789999,</a:t>
            </a:r>
          </a:p>
          <a:p>
            <a:pPr marL="109728" indent="0">
              <a:buNone/>
            </a:pPr>
            <a:r>
              <a:rPr lang="en-US" sz="600" dirty="0"/>
              <a:t>                "address" : "Noida"</a:t>
            </a:r>
          </a:p>
          <a:p>
            <a:pPr marL="109728" indent="0">
              <a:buNone/>
            </a:pPr>
            <a:r>
              <a:rPr lang="en-US" sz="600" dirty="0"/>
              <a:t>        },</a:t>
            </a:r>
          </a:p>
          <a:p>
            <a:pPr marL="109728" indent="0">
              <a:buNone/>
            </a:pPr>
            <a:r>
              <a:rPr lang="en-US" sz="600" dirty="0"/>
              <a:t>        "course" : "Node </a:t>
            </a:r>
            <a:r>
              <a:rPr lang="en-US" sz="600" dirty="0" err="1"/>
              <a:t>js</a:t>
            </a:r>
            <a:r>
              <a:rPr lang="en-US" sz="600" dirty="0"/>
              <a:t>",</a:t>
            </a:r>
          </a:p>
          <a:p>
            <a:pPr marL="109728" indent="0">
              <a:buNone/>
            </a:pPr>
            <a:r>
              <a:rPr lang="en-US" sz="600" dirty="0"/>
              <a:t>	"marks" : 78</a:t>
            </a:r>
          </a:p>
          <a:p>
            <a:pPr marL="109728" indent="0">
              <a:buNone/>
            </a:pPr>
            <a:r>
              <a:rPr lang="en-US" sz="600" dirty="0"/>
              <a:t>},</a:t>
            </a:r>
          </a:p>
          <a:p>
            <a:pPr marL="109728" indent="0">
              <a:buNone/>
            </a:pPr>
            <a:r>
              <a:rPr lang="en-US" sz="600" dirty="0"/>
              <a:t>{</a:t>
            </a:r>
          </a:p>
          <a:p>
            <a:pPr marL="109728" indent="0">
              <a:buNone/>
            </a:pPr>
            <a:r>
              <a:rPr lang="en-US" sz="600" dirty="0"/>
              <a:t>	"_id" : 2,</a:t>
            </a:r>
          </a:p>
          <a:p>
            <a:pPr marL="109728" indent="0">
              <a:buNone/>
            </a:pPr>
            <a:r>
              <a:rPr lang="en-US" sz="600" dirty="0"/>
              <a:t>        "name" : "James",</a:t>
            </a:r>
          </a:p>
          <a:p>
            <a:pPr marL="109728" indent="0">
              <a:buNone/>
            </a:pPr>
            <a:r>
              <a:rPr lang="en-US" sz="600" dirty="0"/>
              <a:t>        "</a:t>
            </a:r>
            <a:r>
              <a:rPr lang="en-US" sz="600" dirty="0" err="1"/>
              <a:t>contact_details</a:t>
            </a:r>
            <a:r>
              <a:rPr lang="en-US" sz="600" dirty="0"/>
              <a:t>" : {</a:t>
            </a:r>
          </a:p>
          <a:p>
            <a:pPr marL="109728" indent="0">
              <a:buNone/>
            </a:pPr>
            <a:r>
              <a:rPr lang="en-US" sz="600" dirty="0"/>
              <a:t>                "mobile" : 98789999,</a:t>
            </a:r>
          </a:p>
          <a:p>
            <a:pPr marL="109728" indent="0">
              <a:buNone/>
            </a:pPr>
            <a:r>
              <a:rPr lang="en-US" sz="600" dirty="0"/>
              <a:t>                "address" : "Delhi"</a:t>
            </a:r>
          </a:p>
          <a:p>
            <a:pPr marL="109728" indent="0">
              <a:buNone/>
            </a:pPr>
            <a:r>
              <a:rPr lang="en-US" sz="600" dirty="0"/>
              <a:t>        },</a:t>
            </a:r>
          </a:p>
          <a:p>
            <a:pPr marL="109728" indent="0">
              <a:buNone/>
            </a:pPr>
            <a:r>
              <a:rPr lang="en-US" sz="600" dirty="0"/>
              <a:t>        "course" : "HTML",</a:t>
            </a:r>
          </a:p>
          <a:p>
            <a:pPr marL="109728" indent="0">
              <a:buNone/>
            </a:pPr>
            <a:r>
              <a:rPr lang="en-US" sz="600" dirty="0"/>
              <a:t>	"marks" : 56</a:t>
            </a:r>
          </a:p>
          <a:p>
            <a:pPr marL="109728" indent="0">
              <a:buNone/>
            </a:pPr>
            <a:r>
              <a:rPr lang="en-US" sz="600" dirty="0"/>
              <a:t>},</a:t>
            </a:r>
          </a:p>
          <a:p>
            <a:pPr marL="109728" indent="0">
              <a:buNone/>
            </a:pPr>
            <a:r>
              <a:rPr lang="en-US" sz="600" dirty="0"/>
              <a:t>{</a:t>
            </a:r>
          </a:p>
          <a:p>
            <a:pPr marL="109728" indent="0">
              <a:buNone/>
            </a:pPr>
            <a:r>
              <a:rPr lang="en-US" sz="600" dirty="0"/>
              <a:t>	"_id" : 3,</a:t>
            </a:r>
          </a:p>
          <a:p>
            <a:pPr marL="109728" indent="0">
              <a:buNone/>
            </a:pPr>
            <a:r>
              <a:rPr lang="en-US" sz="600" dirty="0"/>
              <a:t>        "name" : "</a:t>
            </a:r>
            <a:r>
              <a:rPr lang="en-US" sz="600" dirty="0" err="1"/>
              <a:t>Manoj</a:t>
            </a:r>
            <a:r>
              <a:rPr lang="en-US" sz="600" dirty="0"/>
              <a:t>",</a:t>
            </a:r>
          </a:p>
          <a:p>
            <a:pPr marL="109728" indent="0">
              <a:buNone/>
            </a:pPr>
            <a:r>
              <a:rPr lang="en-US" sz="600" dirty="0"/>
              <a:t>        "</a:t>
            </a:r>
            <a:r>
              <a:rPr lang="en-US" sz="600" dirty="0" err="1"/>
              <a:t>contact_details</a:t>
            </a:r>
            <a:r>
              <a:rPr lang="en-US" sz="600" dirty="0"/>
              <a:t>" : {</a:t>
            </a:r>
          </a:p>
          <a:p>
            <a:pPr marL="109728" indent="0">
              <a:buNone/>
            </a:pPr>
            <a:r>
              <a:rPr lang="en-US" sz="600" dirty="0"/>
              <a:t>                "mobile" : 657577,</a:t>
            </a:r>
          </a:p>
          <a:p>
            <a:pPr marL="109728" indent="0">
              <a:buNone/>
            </a:pPr>
            <a:r>
              <a:rPr lang="en-US" sz="600" dirty="0"/>
              <a:t>                "address" : "Kolkata"</a:t>
            </a:r>
          </a:p>
          <a:p>
            <a:pPr marL="109728" indent="0">
              <a:buNone/>
            </a:pPr>
            <a:r>
              <a:rPr lang="en-US" sz="600" dirty="0"/>
              <a:t>        },</a:t>
            </a:r>
          </a:p>
          <a:p>
            <a:pPr marL="109728" indent="0">
              <a:buNone/>
            </a:pPr>
            <a:r>
              <a:rPr lang="en-US" sz="600" dirty="0"/>
              <a:t>        "course" : "HTML",</a:t>
            </a:r>
          </a:p>
          <a:p>
            <a:pPr marL="109728" indent="0">
              <a:buNone/>
            </a:pPr>
            <a:r>
              <a:rPr lang="en-US" sz="600" dirty="0"/>
              <a:t>	"marks" : 56</a:t>
            </a:r>
          </a:p>
          <a:p>
            <a:pPr marL="109728" indent="0">
              <a:buNone/>
            </a:pPr>
            <a:r>
              <a:rPr lang="en-US" sz="600" dirty="0"/>
              <a:t>}])</a:t>
            </a:r>
          </a:p>
        </p:txBody>
      </p:sp>
    </p:spTree>
    <p:extLst>
      <p:ext uri="{BB962C8B-B14F-4D97-AF65-F5344CB8AC3E}">
        <p14:creationId xmlns:p14="http://schemas.microsoft.com/office/powerpoint/2010/main" val="3616618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insertMany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801" y="1339439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2000" dirty="0" err="1"/>
              <a:t>db.student_details.insertMany</a:t>
            </a:r>
            <a:r>
              <a:rPr lang="en-US" sz="2000" dirty="0"/>
              <a:t>([</a:t>
            </a:r>
          </a:p>
          <a:p>
            <a:pPr marL="109728" indent="0" algn="just">
              <a:buNone/>
            </a:pPr>
            <a:r>
              <a:rPr lang="en-US" sz="2000" dirty="0"/>
              <a:t>{_id:1, name:'</a:t>
            </a:r>
            <a:r>
              <a:rPr lang="en-US" sz="2000" dirty="0" err="1"/>
              <a:t>Manoj</a:t>
            </a:r>
            <a:r>
              <a:rPr lang="en-US" sz="2000" dirty="0"/>
              <a:t>',</a:t>
            </a:r>
            <a:r>
              <a:rPr lang="en-US" sz="2000" dirty="0" err="1"/>
              <a:t>course:'Node</a:t>
            </a:r>
            <a:r>
              <a:rPr lang="en-US" sz="2000" dirty="0"/>
              <a:t> </a:t>
            </a:r>
            <a:r>
              <a:rPr lang="en-US" sz="2000" dirty="0" err="1"/>
              <a:t>js</a:t>
            </a:r>
            <a:r>
              <a:rPr lang="en-US" sz="2000" dirty="0"/>
              <a:t>', marks:78},</a:t>
            </a:r>
          </a:p>
          <a:p>
            <a:pPr marL="109728" indent="0" algn="just">
              <a:buNone/>
            </a:pPr>
            <a:r>
              <a:rPr lang="en-US" sz="2000" dirty="0"/>
              <a:t>{_id:2, name:'</a:t>
            </a:r>
            <a:r>
              <a:rPr lang="en-US" sz="2000" dirty="0" err="1"/>
              <a:t>Anuj</a:t>
            </a:r>
            <a:r>
              <a:rPr lang="en-US" sz="2000" dirty="0"/>
              <a:t>', course: 'HTML', marks:45},</a:t>
            </a:r>
          </a:p>
          <a:p>
            <a:pPr marL="109728" indent="0" algn="just">
              <a:buNone/>
            </a:pPr>
            <a:r>
              <a:rPr lang="en-US" sz="2000" dirty="0"/>
              <a:t>{_id:3, name:'</a:t>
            </a:r>
            <a:r>
              <a:rPr lang="en-US" sz="2000" dirty="0" err="1"/>
              <a:t>Shalini</a:t>
            </a:r>
            <a:r>
              <a:rPr lang="en-US" sz="2000" dirty="0"/>
              <a:t>', course: 'HTML', marks:90},</a:t>
            </a:r>
          </a:p>
          <a:p>
            <a:pPr marL="109728" indent="0" algn="just">
              <a:buNone/>
            </a:pPr>
            <a:r>
              <a:rPr lang="en-US" sz="2000" dirty="0"/>
              <a:t>{_id:4, name:'</a:t>
            </a:r>
            <a:r>
              <a:rPr lang="en-US" sz="2000" dirty="0" err="1"/>
              <a:t>Ankit</a:t>
            </a:r>
            <a:r>
              <a:rPr lang="en-US" sz="2000" dirty="0"/>
              <a:t>', </a:t>
            </a:r>
            <a:r>
              <a:rPr lang="en-US" sz="2000" dirty="0" err="1"/>
              <a:t>course:'Node</a:t>
            </a:r>
            <a:r>
              <a:rPr lang="en-US" sz="2000" dirty="0"/>
              <a:t> </a:t>
            </a:r>
            <a:r>
              <a:rPr lang="en-US" sz="2000" dirty="0" err="1"/>
              <a:t>js</a:t>
            </a:r>
            <a:r>
              <a:rPr lang="en-US" sz="2000" dirty="0"/>
              <a:t>', marks:67},</a:t>
            </a:r>
          </a:p>
          <a:p>
            <a:pPr marL="109728" indent="0" algn="just">
              <a:buNone/>
            </a:pPr>
            <a:r>
              <a:rPr lang="en-US" sz="2000" dirty="0"/>
              <a:t>{_id:5, name: '</a:t>
            </a:r>
            <a:r>
              <a:rPr lang="en-US" sz="2000" dirty="0" err="1"/>
              <a:t>Prakash</a:t>
            </a:r>
            <a:r>
              <a:rPr lang="en-US" sz="2000" dirty="0"/>
              <a:t>', course: 'CSS', marks:97},</a:t>
            </a:r>
          </a:p>
          <a:p>
            <a:pPr marL="109728" indent="0" algn="just">
              <a:buNone/>
            </a:pPr>
            <a:r>
              <a:rPr lang="en-US" sz="2000" dirty="0"/>
              <a:t>{_id:6, name: 'Rajneesh', course: 'CSS', marks:54},</a:t>
            </a:r>
          </a:p>
          <a:p>
            <a:pPr marL="109728" indent="0" algn="just">
              <a:buNone/>
            </a:pPr>
            <a:r>
              <a:rPr lang="en-US" sz="2000" dirty="0"/>
              <a:t>{_id:7, name: '</a:t>
            </a:r>
            <a:r>
              <a:rPr lang="en-US" sz="2000" dirty="0" err="1"/>
              <a:t>Rashi</a:t>
            </a:r>
            <a:r>
              <a:rPr lang="en-US" sz="2000" dirty="0"/>
              <a:t>', course: 'React </a:t>
            </a:r>
            <a:r>
              <a:rPr lang="en-US" sz="2000" dirty="0" err="1"/>
              <a:t>js</a:t>
            </a:r>
            <a:r>
              <a:rPr lang="en-US" sz="2000" dirty="0"/>
              <a:t>', marks:82},</a:t>
            </a:r>
          </a:p>
          <a:p>
            <a:pPr marL="109728" indent="0" algn="just">
              <a:buNone/>
            </a:pPr>
            <a:r>
              <a:rPr lang="en-US" sz="2000" dirty="0"/>
              <a:t>{_id:8, name: 'Sameer', course: 'React </a:t>
            </a:r>
            <a:r>
              <a:rPr lang="en-US" sz="2000" dirty="0" err="1"/>
              <a:t>js</a:t>
            </a:r>
            <a:r>
              <a:rPr lang="en-US" sz="2000" dirty="0"/>
              <a:t>', marks:23},</a:t>
            </a:r>
          </a:p>
          <a:p>
            <a:pPr marL="109728" indent="0" algn="just">
              <a:buNone/>
            </a:pPr>
            <a:r>
              <a:rPr lang="en-US" sz="2000" dirty="0"/>
              <a:t>{_id:9, name: 'Rahul', course: 'JavaScript', marks:55},</a:t>
            </a:r>
          </a:p>
          <a:p>
            <a:pPr marL="109728" indent="0" algn="just">
              <a:buNone/>
            </a:pPr>
            <a:r>
              <a:rPr lang="en-US" sz="2000" dirty="0"/>
              <a:t>{_id:10, name: '</a:t>
            </a:r>
            <a:r>
              <a:rPr lang="en-US" sz="2000" dirty="0" err="1"/>
              <a:t>Richa</a:t>
            </a:r>
            <a:r>
              <a:rPr lang="en-US" sz="2000" dirty="0"/>
              <a:t>', course: 'Vanilla </a:t>
            </a:r>
            <a:r>
              <a:rPr lang="en-US" sz="2000" dirty="0" err="1"/>
              <a:t>js</a:t>
            </a:r>
            <a:r>
              <a:rPr lang="en-US" sz="2000" dirty="0"/>
              <a:t>', marks:73}</a:t>
            </a:r>
          </a:p>
          <a:p>
            <a:pPr marL="109728" indent="0" algn="just">
              <a:buNone/>
            </a:pPr>
            <a:r>
              <a:rPr lang="en-US" sz="20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349139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Syntax -&gt; </a:t>
            </a:r>
            <a:r>
              <a:rPr lang="en-IN" dirty="0" err="1"/>
              <a:t>db.COLLECTION_NAME.update</a:t>
            </a:r>
            <a:r>
              <a:rPr lang="en-IN" dirty="0"/>
              <a:t>(SELECTION_CRITERIA, UPDATED_DATA)</a:t>
            </a:r>
          </a:p>
          <a:p>
            <a:pPr marL="109728" indent="0">
              <a:buNone/>
            </a:pPr>
            <a:r>
              <a:rPr lang="en-US" dirty="0"/>
              <a:t>Steps to update document:</a:t>
            </a:r>
          </a:p>
          <a:p>
            <a:r>
              <a:rPr lang="en-IN" dirty="0" err="1"/>
              <a:t>db.student_details.find</a:t>
            </a:r>
            <a:r>
              <a:rPr lang="en-IN" dirty="0"/>
              <a:t>().pretty()</a:t>
            </a:r>
          </a:p>
          <a:p>
            <a:r>
              <a:rPr lang="en-IN" dirty="0" err="1"/>
              <a:t>db.student_details.update</a:t>
            </a:r>
            <a:r>
              <a:rPr lang="en-IN" dirty="0"/>
              <a:t>({'_id':2},{$set:{'</a:t>
            </a:r>
            <a:r>
              <a:rPr lang="en-IN" dirty="0" err="1"/>
              <a:t>course':'android</a:t>
            </a:r>
            <a:r>
              <a:rPr lang="en-IN" dirty="0"/>
              <a:t>'}}) </a:t>
            </a:r>
          </a:p>
          <a:p>
            <a:pPr marL="109728" indent="0">
              <a:buNone/>
            </a:pPr>
            <a:r>
              <a:rPr lang="en-US" dirty="0"/>
              <a:t>Adding new property:</a:t>
            </a:r>
            <a:endParaRPr lang="en-IN" dirty="0"/>
          </a:p>
          <a:p>
            <a:r>
              <a:rPr lang="en-IN" dirty="0" err="1"/>
              <a:t>db.student_details.update</a:t>
            </a:r>
            <a:r>
              <a:rPr lang="en-IN" dirty="0"/>
              <a:t>({'_id':2},{$set:{'marks':'89'}})</a:t>
            </a:r>
          </a:p>
        </p:txBody>
      </p:sp>
    </p:spTree>
    <p:extLst>
      <p:ext uri="{BB962C8B-B14F-4D97-AF65-F5344CB8AC3E}">
        <p14:creationId xmlns:p14="http://schemas.microsoft.com/office/powerpoint/2010/main" val="3771153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db.student_details.update</a:t>
            </a:r>
            <a:r>
              <a:rPr lang="en-IN" dirty="0"/>
              <a:t>({'_id':2},{$set:{'</a:t>
            </a:r>
            <a:r>
              <a:rPr lang="en-IN" dirty="0" err="1"/>
              <a:t>contact_details.address':'Bangalore</a:t>
            </a:r>
            <a:r>
              <a:rPr lang="en-IN" dirty="0"/>
              <a:t>'}})</a:t>
            </a:r>
          </a:p>
        </p:txBody>
      </p:sp>
    </p:spTree>
    <p:extLst>
      <p:ext uri="{BB962C8B-B14F-4D97-AF65-F5344CB8AC3E}">
        <p14:creationId xmlns:p14="http://schemas.microsoft.com/office/powerpoint/2010/main" val="90933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Replaces the existing document with the new document passed in the save() method.</a:t>
            </a:r>
            <a:endParaRPr lang="en-IN" dirty="0"/>
          </a:p>
          <a:p>
            <a:r>
              <a:rPr lang="en-IN" dirty="0"/>
              <a:t>Syntax -&gt; </a:t>
            </a:r>
            <a:r>
              <a:rPr lang="en-IN" dirty="0" err="1"/>
              <a:t>db.COLLECTION_NAME.save</a:t>
            </a:r>
            <a:r>
              <a:rPr lang="en-IN" dirty="0"/>
              <a:t>({_</a:t>
            </a:r>
            <a:r>
              <a:rPr lang="en-IN" dirty="0" err="1"/>
              <a:t>id:ObjectId</a:t>
            </a:r>
            <a:r>
              <a:rPr lang="en-IN" dirty="0"/>
              <a:t>(),NEW_DATA})</a:t>
            </a:r>
          </a:p>
          <a:p>
            <a:pPr marL="109728" indent="0">
              <a:buNone/>
            </a:pPr>
            <a:r>
              <a:rPr lang="en-US" dirty="0"/>
              <a:t>Steps to replace document:</a:t>
            </a:r>
          </a:p>
          <a:p>
            <a:r>
              <a:rPr lang="en-IN" dirty="0" err="1"/>
              <a:t>db.student_details.find</a:t>
            </a:r>
            <a:r>
              <a:rPr lang="en-IN" dirty="0"/>
              <a:t>().pretty()</a:t>
            </a:r>
          </a:p>
          <a:p>
            <a:r>
              <a:rPr lang="en-IN" dirty="0" err="1"/>
              <a:t>db.student_details.save</a:t>
            </a:r>
            <a:r>
              <a:rPr lang="en-IN" dirty="0"/>
              <a:t>({'_id':2, 'name':'Michael','Marks':76}) </a:t>
            </a:r>
          </a:p>
        </p:txBody>
      </p:sp>
    </p:spTree>
    <p:extLst>
      <p:ext uri="{BB962C8B-B14F-4D97-AF65-F5344CB8AC3E}">
        <p14:creationId xmlns:p14="http://schemas.microsoft.com/office/powerpoint/2010/main" val="24042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“Next”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145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multiple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To update multiple documents, you need to set a parameter 'multi' to true.</a:t>
            </a:r>
          </a:p>
          <a:p>
            <a:pPr marL="109728" indent="0" algn="just">
              <a:buNone/>
            </a:pPr>
            <a:r>
              <a:rPr lang="en-US" dirty="0"/>
              <a:t>Two ways:</a:t>
            </a:r>
          </a:p>
          <a:p>
            <a:r>
              <a:rPr lang="en-IN" dirty="0" err="1"/>
              <a:t>db.student_details.update</a:t>
            </a:r>
            <a:r>
              <a:rPr lang="en-IN" dirty="0"/>
              <a:t>({'</a:t>
            </a:r>
            <a:r>
              <a:rPr lang="en-IN" dirty="0" err="1"/>
              <a:t>course':‘HTML</a:t>
            </a:r>
            <a:r>
              <a:rPr lang="en-IN" dirty="0"/>
              <a:t>'},{$set:{'</a:t>
            </a:r>
            <a:r>
              <a:rPr lang="en-IN" dirty="0" err="1"/>
              <a:t>course':'CSS</a:t>
            </a:r>
            <a:r>
              <a:rPr lang="en-IN" dirty="0"/>
              <a:t>'}},{</a:t>
            </a:r>
            <a:r>
              <a:rPr lang="en-IN" dirty="0" err="1"/>
              <a:t>multi:true</a:t>
            </a:r>
            <a:r>
              <a:rPr lang="en-IN" dirty="0"/>
              <a:t>})</a:t>
            </a:r>
          </a:p>
          <a:p>
            <a:r>
              <a:rPr lang="en-US" dirty="0" err="1"/>
              <a:t>db.student_details.updateMany</a:t>
            </a:r>
            <a:r>
              <a:rPr lang="en-US" dirty="0"/>
              <a:t>({'</a:t>
            </a:r>
            <a:r>
              <a:rPr lang="en-US" dirty="0" err="1"/>
              <a:t>course':'CSS</a:t>
            </a:r>
            <a:r>
              <a:rPr lang="en-US" dirty="0"/>
              <a:t>'},{$set:{'</a:t>
            </a:r>
            <a:r>
              <a:rPr lang="en-US" dirty="0" err="1"/>
              <a:t>course':'android</a:t>
            </a:r>
            <a:r>
              <a:rPr lang="en-US" dirty="0"/>
              <a:t>'}})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244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Syntax -&gt; </a:t>
            </a:r>
            <a:r>
              <a:rPr lang="en-IN" dirty="0" err="1"/>
              <a:t>db.collection_name.remove</a:t>
            </a:r>
            <a:r>
              <a:rPr lang="en-IN" dirty="0"/>
              <a:t> (DELETION_CRITERIA)  </a:t>
            </a:r>
          </a:p>
          <a:p>
            <a:pPr marL="109728" indent="0">
              <a:buNone/>
            </a:pPr>
            <a:r>
              <a:rPr lang="en-US" dirty="0"/>
              <a:t>Remove all docs:</a:t>
            </a:r>
            <a:endParaRPr lang="en-IN" dirty="0"/>
          </a:p>
          <a:p>
            <a:r>
              <a:rPr lang="en-US" dirty="0" err="1"/>
              <a:t>Eg</a:t>
            </a:r>
            <a:r>
              <a:rPr lang="en-US" dirty="0"/>
              <a:t>. -&gt; </a:t>
            </a:r>
            <a:r>
              <a:rPr lang="en-US" dirty="0" err="1"/>
              <a:t>db.student_details.remove</a:t>
            </a:r>
            <a:r>
              <a:rPr lang="en-US" dirty="0"/>
              <a:t>({})</a:t>
            </a:r>
          </a:p>
          <a:p>
            <a:pPr marL="109728" indent="0">
              <a:buNone/>
            </a:pPr>
            <a:r>
              <a:rPr lang="en-US" dirty="0"/>
              <a:t>Remove all docs that match a condition:</a:t>
            </a:r>
          </a:p>
          <a:p>
            <a:r>
              <a:rPr lang="en-IN" dirty="0" err="1"/>
              <a:t>db.student_details.remove</a:t>
            </a:r>
            <a:r>
              <a:rPr lang="en-IN" dirty="0"/>
              <a:t>( {name : "Michael" } )  </a:t>
            </a:r>
          </a:p>
          <a:p>
            <a:pPr marL="109728" indent="0">
              <a:buNone/>
            </a:pPr>
            <a:r>
              <a:rPr lang="en-US" dirty="0"/>
              <a:t>Remove a single document that match a condition</a:t>
            </a:r>
          </a:p>
          <a:p>
            <a:r>
              <a:rPr lang="en-IN" dirty="0" err="1"/>
              <a:t>db.student_details.remove</a:t>
            </a:r>
            <a:r>
              <a:rPr lang="en-IN" dirty="0"/>
              <a:t>( { name :  "Michael" }, 1</a:t>
            </a:r>
            <a:r>
              <a:rPr lang="en-IN"/>
              <a:t> 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167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sort documents in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Syntax -&gt; </a:t>
            </a:r>
            <a:r>
              <a:rPr lang="en-IN" dirty="0" err="1"/>
              <a:t>db.COLLECTION_NAME.find</a:t>
            </a:r>
            <a:r>
              <a:rPr lang="en-IN" dirty="0"/>
              <a:t>().sort({KEY:1})</a:t>
            </a:r>
          </a:p>
          <a:p>
            <a:r>
              <a:rPr lang="en-US" dirty="0" err="1"/>
              <a:t>Eg</a:t>
            </a:r>
            <a:r>
              <a:rPr lang="en-US" dirty="0"/>
              <a:t> -&gt; </a:t>
            </a:r>
            <a:r>
              <a:rPr lang="en-IN" dirty="0" err="1"/>
              <a:t>db.student_details.find</a:t>
            </a:r>
            <a:r>
              <a:rPr lang="en-IN" dirty="0"/>
              <a:t>({},{"name":1,_id:0}).sort({"name":-1})</a:t>
            </a:r>
          </a:p>
          <a:p>
            <a:pPr marL="109728" indent="0">
              <a:buNone/>
            </a:pPr>
            <a:r>
              <a:rPr lang="en-IN" dirty="0"/>
              <a:t>	</a:t>
            </a:r>
          </a:p>
          <a:p>
            <a:pPr marL="109728" indent="0">
              <a:buNone/>
            </a:pPr>
            <a:r>
              <a:rPr lang="en-IN" dirty="0" err="1"/>
              <a:t>db.student_details.find</a:t>
            </a:r>
            <a:r>
              <a:rPr lang="en-IN" dirty="0"/>
              <a:t>({},{"name":1,_id:0}).sort({"name":1})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97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Aggregation operations group values from multiple documents together, and can perform a variety of operations on the grouped data to return a single result.</a:t>
            </a:r>
          </a:p>
          <a:p>
            <a:r>
              <a:rPr lang="en-US" dirty="0"/>
              <a:t>Syntax -&gt; </a:t>
            </a:r>
            <a:r>
              <a:rPr lang="en-IN" dirty="0" err="1"/>
              <a:t>db.COLLECTION_NAME.aggregate</a:t>
            </a:r>
            <a:r>
              <a:rPr lang="en-IN" dirty="0"/>
              <a:t>(AGGREGATE_OPERATION)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 to find out how many students are learning a particular course</a:t>
            </a:r>
          </a:p>
          <a:p>
            <a:pPr marL="109728" indent="0" algn="just">
              <a:buNone/>
            </a:pPr>
            <a:r>
              <a:rPr lang="en-US" dirty="0"/>
              <a:t>-&gt;</a:t>
            </a:r>
            <a:r>
              <a:rPr lang="en-US" dirty="0" err="1"/>
              <a:t>db.student_details.aggregate</a:t>
            </a:r>
            <a:r>
              <a:rPr lang="en-US" dirty="0"/>
              <a:t>({$group : {_id : "$course", </a:t>
            </a:r>
            <a:r>
              <a:rPr lang="en-US" dirty="0" err="1"/>
              <a:t>num_courses</a:t>
            </a:r>
            <a:r>
              <a:rPr lang="en-US" dirty="0"/>
              <a:t> : {$sum : 1}}})</a:t>
            </a:r>
          </a:p>
        </p:txBody>
      </p:sp>
    </p:spTree>
    <p:extLst>
      <p:ext uri="{BB962C8B-B14F-4D97-AF65-F5344CB8AC3E}">
        <p14:creationId xmlns:p14="http://schemas.microsoft.com/office/powerpoint/2010/main" val="4113955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Find minimum marks from every course</a:t>
            </a:r>
          </a:p>
          <a:p>
            <a:pPr algn="just"/>
            <a:r>
              <a:rPr lang="en-US" dirty="0" err="1"/>
              <a:t>db.student_details.aggregate</a:t>
            </a:r>
            <a:r>
              <a:rPr lang="en-US" dirty="0"/>
              <a:t>({$group: {_id: "$course", </a:t>
            </a:r>
            <a:r>
              <a:rPr lang="en-US" dirty="0" err="1"/>
              <a:t>min_marks</a:t>
            </a:r>
            <a:r>
              <a:rPr lang="en-US" dirty="0"/>
              <a:t>: {$min: "$marks"}}})</a:t>
            </a:r>
          </a:p>
          <a:p>
            <a:pPr marL="109728" indent="0" algn="just">
              <a:buNone/>
            </a:pPr>
            <a:r>
              <a:rPr lang="en-US" dirty="0"/>
              <a:t>Find average marks of the students</a:t>
            </a:r>
          </a:p>
          <a:p>
            <a:pPr algn="just"/>
            <a:r>
              <a:rPr lang="en-US" dirty="0" err="1"/>
              <a:t>db.student_details.aggregate</a:t>
            </a:r>
            <a:r>
              <a:rPr lang="en-US" dirty="0"/>
              <a:t>({$group : {_id : "", </a:t>
            </a:r>
            <a:r>
              <a:rPr lang="en-US" dirty="0" err="1"/>
              <a:t>average_marks</a:t>
            </a:r>
            <a:r>
              <a:rPr lang="en-US" dirty="0"/>
              <a:t> : {$</a:t>
            </a:r>
            <a:r>
              <a:rPr lang="en-US" dirty="0" err="1"/>
              <a:t>avg</a:t>
            </a:r>
            <a:r>
              <a:rPr lang="en-US" dirty="0"/>
              <a:t> : "$marks"}}})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58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 err="1"/>
              <a:t>MongoDB</a:t>
            </a:r>
            <a:r>
              <a:rPr lang="en-US" dirty="0"/>
              <a:t> provides different types of comparison operators.</a:t>
            </a:r>
          </a:p>
          <a:p>
            <a:pPr algn="just"/>
            <a:r>
              <a:rPr lang="en-US" dirty="0"/>
              <a:t>$</a:t>
            </a:r>
            <a:r>
              <a:rPr lang="en-US" dirty="0" err="1"/>
              <a:t>gte</a:t>
            </a:r>
            <a:endParaRPr lang="en-US" dirty="0"/>
          </a:p>
          <a:p>
            <a:pPr algn="just"/>
            <a:r>
              <a:rPr lang="en-US" dirty="0"/>
              <a:t>$</a:t>
            </a:r>
            <a:r>
              <a:rPr lang="en-US" dirty="0" err="1"/>
              <a:t>lte</a:t>
            </a:r>
            <a:endParaRPr lang="en-US" dirty="0"/>
          </a:p>
          <a:p>
            <a:pPr algn="just"/>
            <a:r>
              <a:rPr lang="en-US" dirty="0"/>
              <a:t>$</a:t>
            </a:r>
            <a:r>
              <a:rPr lang="en-US" dirty="0" err="1"/>
              <a:t>gt</a:t>
            </a:r>
            <a:endParaRPr lang="en-US" dirty="0"/>
          </a:p>
          <a:p>
            <a:pPr algn="just"/>
            <a:r>
              <a:rPr lang="en-US" dirty="0"/>
              <a:t>$</a:t>
            </a:r>
            <a:r>
              <a:rPr lang="en-US" dirty="0" err="1"/>
              <a:t>lt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11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than Operator $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{field: {$</a:t>
            </a:r>
            <a:r>
              <a:rPr lang="en-US" dirty="0" err="1"/>
              <a:t>gt</a:t>
            </a:r>
            <a:r>
              <a:rPr lang="en-US" dirty="0"/>
              <a:t>: value}} 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Find all students with marks greater than 80 -&gt; </a:t>
            </a:r>
            <a:r>
              <a:rPr lang="en-US" dirty="0" err="1"/>
              <a:t>db.student_details.find</a:t>
            </a:r>
            <a:r>
              <a:rPr lang="en-US" dirty="0"/>
              <a:t>({marks: {$</a:t>
            </a:r>
            <a:r>
              <a:rPr lang="en-US" dirty="0" err="1"/>
              <a:t>gt</a:t>
            </a:r>
            <a:r>
              <a:rPr lang="en-US" dirty="0"/>
              <a:t>: 80}}).pretty() </a:t>
            </a:r>
          </a:p>
        </p:txBody>
      </p:sp>
    </p:spTree>
    <p:extLst>
      <p:ext uri="{BB962C8B-B14F-4D97-AF65-F5344CB8AC3E}">
        <p14:creationId xmlns:p14="http://schemas.microsoft.com/office/powerpoint/2010/main" val="225249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than equals to Operator $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{field: {$</a:t>
            </a:r>
            <a:r>
              <a:rPr lang="en-US" dirty="0" err="1"/>
              <a:t>gte</a:t>
            </a:r>
            <a:r>
              <a:rPr lang="en-US" dirty="0"/>
              <a:t>: value}} 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Find all students with marks greater than or equal to 80 -&gt; </a:t>
            </a:r>
            <a:r>
              <a:rPr lang="en-US" dirty="0" err="1"/>
              <a:t>db.student_details.find</a:t>
            </a:r>
            <a:r>
              <a:rPr lang="en-US" dirty="0"/>
              <a:t>({marks: {$</a:t>
            </a:r>
            <a:r>
              <a:rPr lang="en-US" dirty="0" err="1"/>
              <a:t>gte</a:t>
            </a:r>
            <a:r>
              <a:rPr lang="en-US" dirty="0"/>
              <a:t>: 80}}).pretty() </a:t>
            </a:r>
          </a:p>
        </p:txBody>
      </p:sp>
    </p:spTree>
    <p:extLst>
      <p:ext uri="{BB962C8B-B14F-4D97-AF65-F5344CB8AC3E}">
        <p14:creationId xmlns:p14="http://schemas.microsoft.com/office/powerpoint/2010/main" val="938060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Operator $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{field: {$</a:t>
            </a:r>
            <a:r>
              <a:rPr lang="en-US" dirty="0" err="1"/>
              <a:t>lt</a:t>
            </a:r>
            <a:r>
              <a:rPr lang="en-US" dirty="0"/>
              <a:t>: value}} 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Find all students with marks less than 80 -&gt; </a:t>
            </a:r>
            <a:r>
              <a:rPr lang="en-US" dirty="0" err="1"/>
              <a:t>db.student_details.find</a:t>
            </a:r>
            <a:r>
              <a:rPr lang="en-US" dirty="0"/>
              <a:t>({marks: {$</a:t>
            </a:r>
            <a:r>
              <a:rPr lang="en-US" dirty="0" err="1"/>
              <a:t>lt</a:t>
            </a:r>
            <a:r>
              <a:rPr lang="en-US" dirty="0"/>
              <a:t>: 80}}).pretty() </a:t>
            </a:r>
          </a:p>
        </p:txBody>
      </p:sp>
    </p:spTree>
    <p:extLst>
      <p:ext uri="{BB962C8B-B14F-4D97-AF65-F5344CB8AC3E}">
        <p14:creationId xmlns:p14="http://schemas.microsoft.com/office/powerpoint/2010/main" val="3389526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equals to Operator $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{field: {$</a:t>
            </a:r>
            <a:r>
              <a:rPr lang="en-US" dirty="0" err="1"/>
              <a:t>lte</a:t>
            </a:r>
            <a:r>
              <a:rPr lang="en-US" dirty="0"/>
              <a:t>: value}} 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Find all students with marks less than or equal to 80 -&gt; </a:t>
            </a:r>
            <a:r>
              <a:rPr lang="en-US" dirty="0" err="1"/>
              <a:t>db.student_details.find</a:t>
            </a:r>
            <a:r>
              <a:rPr lang="en-US" dirty="0"/>
              <a:t>({marks: {$</a:t>
            </a:r>
            <a:r>
              <a:rPr lang="en-US" dirty="0" err="1"/>
              <a:t>lte</a:t>
            </a:r>
            <a:r>
              <a:rPr lang="en-US" dirty="0"/>
              <a:t>: 80}}).pretty() </a:t>
            </a:r>
          </a:p>
        </p:txBody>
      </p:sp>
    </p:spTree>
    <p:extLst>
      <p:ext uri="{BB962C8B-B14F-4D97-AF65-F5344CB8AC3E}">
        <p14:creationId xmlns:p14="http://schemas.microsoft.com/office/powerpoint/2010/main" val="360074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Accept the license agreement and click on NEXT</a:t>
            </a:r>
          </a:p>
          <a:p>
            <a:pPr marL="109728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104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MongoClient</a:t>
            </a:r>
            <a:endParaRPr lang="en-US" dirty="0"/>
          </a:p>
          <a:p>
            <a:pPr lvl="1" algn="just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endParaRPr lang="en-US" dirty="0"/>
          </a:p>
          <a:p>
            <a:pPr lvl="1" algn="just"/>
            <a:r>
              <a:rPr lang="en-US" dirty="0"/>
              <a:t>an instance of </a:t>
            </a:r>
            <a:r>
              <a:rPr lang="en-US" dirty="0" err="1"/>
              <a:t>mongodb</a:t>
            </a:r>
            <a:endParaRPr lang="en-US" dirty="0"/>
          </a:p>
          <a:p>
            <a:pPr algn="just"/>
            <a:r>
              <a:rPr lang="en-US" dirty="0"/>
              <a:t>Mongoose</a:t>
            </a:r>
          </a:p>
          <a:p>
            <a:pPr lvl="1" algn="just"/>
            <a:r>
              <a:rPr lang="en-US" dirty="0" err="1"/>
              <a:t>npm</a:t>
            </a:r>
            <a:r>
              <a:rPr lang="en-US" dirty="0"/>
              <a:t> install mongoose</a:t>
            </a:r>
          </a:p>
        </p:txBody>
      </p:sp>
    </p:spTree>
    <p:extLst>
      <p:ext uri="{BB962C8B-B14F-4D97-AF65-F5344CB8AC3E}">
        <p14:creationId xmlns:p14="http://schemas.microsoft.com/office/powerpoint/2010/main" val="160301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Modeling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MongoDB</a:t>
            </a:r>
            <a:r>
              <a:rPr lang="en-US" dirty="0"/>
              <a:t> has a flexible schema that allows for variability between different documents in the same collection. </a:t>
            </a:r>
          </a:p>
          <a:p>
            <a:pPr algn="just"/>
            <a:r>
              <a:rPr lang="en-US" dirty="0"/>
              <a:t>This flexibility can be very powerful, for example, as a database’s uses evolve over time. </a:t>
            </a:r>
          </a:p>
          <a:p>
            <a:pPr algn="just"/>
            <a:r>
              <a:rPr lang="en-US" dirty="0"/>
              <a:t>But that flexibility doesn’t mean that you need to forgo some safety checks like type and range checking.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387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Mongoose is an object data modeling (ODM) library that provides a rigorous modeling environment for your data</a:t>
            </a:r>
          </a:p>
          <a:p>
            <a:pPr algn="just"/>
            <a:r>
              <a:rPr lang="en-US" dirty="0"/>
              <a:t>Enforces structure as needed while still maintaining the flexibility that makes </a:t>
            </a:r>
            <a:r>
              <a:rPr lang="en-US" dirty="0" err="1"/>
              <a:t>MongoDB</a:t>
            </a:r>
            <a:r>
              <a:rPr lang="en-US" dirty="0"/>
              <a:t> powerful.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508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436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3714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General Terminology:</a:t>
            </a:r>
          </a:p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Schemas -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Everything in Mongoose starts with a Schema. Each Schema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maps to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collection and defines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shape of the documents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within that collection. It has information about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properties/field types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documents. Schemas can also store information about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validation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default values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whether a particular property is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required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In other words, they’re blueprints for documents.</a:t>
            </a:r>
          </a:p>
          <a:p>
            <a:pPr marL="109728" indent="0" algn="just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99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General Terminology:</a:t>
            </a:r>
          </a:p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Model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- A model is a class with which we construct documents.</a:t>
            </a:r>
          </a:p>
          <a:p>
            <a:pPr algn="just"/>
            <a:r>
              <a:rPr lang="en-US" b="1" dirty="0"/>
              <a:t>Document</a:t>
            </a:r>
            <a:r>
              <a:rPr lang="en-US" dirty="0"/>
              <a:t> -  A simple data record.</a:t>
            </a:r>
          </a:p>
          <a:p>
            <a:pPr algn="just"/>
            <a:r>
              <a:rPr lang="en-US" b="1"/>
              <a:t>Collection</a:t>
            </a:r>
            <a:r>
              <a:rPr lang="en-US"/>
              <a:t> - A </a:t>
            </a:r>
            <a:r>
              <a:rPr lang="en-US" dirty="0"/>
              <a:t>set of documents.</a:t>
            </a:r>
          </a:p>
          <a:p>
            <a:pPr algn="just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109728" indent="0" algn="just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05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Model a user by specifying its properties in a mongoose schema.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userSchema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mongoose.Schema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({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name: {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first: String,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last: { type: String, trim: true}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},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age: { type: Number, min: 0 }</a:t>
            </a:r>
          </a:p>
          <a:p>
            <a:pPr marL="109728" indent="0" algn="just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42029110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is a simple Mongoose schema for a User object. </a:t>
            </a:r>
          </a:p>
          <a:p>
            <a:pPr algn="just"/>
            <a:r>
              <a:rPr lang="en-US" dirty="0"/>
              <a:t>It has a name composed of a last and first as Strings, and an age that’s limited to be no less than zero. </a:t>
            </a:r>
          </a:p>
          <a:p>
            <a:pPr algn="just"/>
            <a:r>
              <a:rPr lang="en-US" dirty="0"/>
              <a:t>The last name is trimmed of extraneous leading and trailing whitespace. </a:t>
            </a:r>
          </a:p>
          <a:p>
            <a:pPr algn="just"/>
            <a:r>
              <a:rPr lang="en-US" dirty="0"/>
              <a:t>These validations are enforced when new objects are created and, if they fail, an error is raised and can be caught by your code.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9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the "complete" button to install all of the components.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92896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64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Select “Run service as Network Service user”. make a note of the data directory, we’ll need this later.</a:t>
            </a:r>
          </a:p>
          <a:p>
            <a:pPr algn="just"/>
            <a:r>
              <a:rPr lang="en-US" dirty="0"/>
              <a:t>Click Next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36334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95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on the Install button to start the installation.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36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Installation begins. Click Next once completed</a:t>
            </a:r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Installation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02518"/>
            <a:ext cx="47148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5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956</TotalTime>
  <Words>2618</Words>
  <Application>Microsoft Office PowerPoint</Application>
  <PresentationFormat>On-screen Show (4:3)</PresentationFormat>
  <Paragraphs>359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Lucida Sans Unicode</vt:lpstr>
      <vt:lpstr>Verdana</vt:lpstr>
      <vt:lpstr>Wingdings 2</vt:lpstr>
      <vt:lpstr>Wingdings 3</vt:lpstr>
      <vt:lpstr>Concourse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Installation</vt:lpstr>
      <vt:lpstr>MongoDB Introduction</vt:lpstr>
      <vt:lpstr>Database</vt:lpstr>
      <vt:lpstr>Collection</vt:lpstr>
      <vt:lpstr>Document</vt:lpstr>
      <vt:lpstr>Relationship of RDMS terminology with MongoDB</vt:lpstr>
      <vt:lpstr>Document structure</vt:lpstr>
      <vt:lpstr>Advantages</vt:lpstr>
      <vt:lpstr>Create Database</vt:lpstr>
      <vt:lpstr>use command</vt:lpstr>
      <vt:lpstr>Create collection</vt:lpstr>
      <vt:lpstr>Drop collection</vt:lpstr>
      <vt:lpstr>Drop database</vt:lpstr>
      <vt:lpstr>Insert()</vt:lpstr>
      <vt:lpstr>find()</vt:lpstr>
      <vt:lpstr>pretty()</vt:lpstr>
      <vt:lpstr>Insert multiple docs</vt:lpstr>
      <vt:lpstr>Insert multiple docs</vt:lpstr>
      <vt:lpstr>insertOne()</vt:lpstr>
      <vt:lpstr>insertMany()</vt:lpstr>
      <vt:lpstr>insertMany()</vt:lpstr>
      <vt:lpstr>insertMany()</vt:lpstr>
      <vt:lpstr>update()</vt:lpstr>
      <vt:lpstr>update()</vt:lpstr>
      <vt:lpstr>save()</vt:lpstr>
      <vt:lpstr>Update multiple docs</vt:lpstr>
      <vt:lpstr>remove()</vt:lpstr>
      <vt:lpstr>sort()</vt:lpstr>
      <vt:lpstr>Aggregation</vt:lpstr>
      <vt:lpstr>Aggregation</vt:lpstr>
      <vt:lpstr>Comparison Operators</vt:lpstr>
      <vt:lpstr>Greater than Operator $gt</vt:lpstr>
      <vt:lpstr>Greater than equals to Operator $gte</vt:lpstr>
      <vt:lpstr>Less than Operator $lt</vt:lpstr>
      <vt:lpstr>Less than equals to Operator $lte</vt:lpstr>
      <vt:lpstr>Connectivity</vt:lpstr>
      <vt:lpstr>Object Modeling</vt:lpstr>
      <vt:lpstr>Mongoose</vt:lpstr>
      <vt:lpstr>Mongoose</vt:lpstr>
      <vt:lpstr>Mongoose</vt:lpstr>
      <vt:lpstr>Mongoose</vt:lpstr>
      <vt:lpstr>Mongoose</vt:lpstr>
      <vt:lpstr>Mongoose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satya kumar chaudhary</cp:lastModifiedBy>
  <cp:revision>277</cp:revision>
  <dcterms:created xsi:type="dcterms:W3CDTF">2020-10-24T15:31:57Z</dcterms:created>
  <dcterms:modified xsi:type="dcterms:W3CDTF">2024-04-04T17:49:30Z</dcterms:modified>
</cp:coreProperties>
</file>