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 smtClean="0"/>
              <a:t>CSS Box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IN" dirty="0"/>
              <a:t>Every element that can be displayed on a web page is comprised of one or more rectangular boxes. </a:t>
            </a:r>
            <a:endParaRPr lang="en-IN" dirty="0" smtClean="0"/>
          </a:p>
          <a:p>
            <a:pPr marL="457200" indent="-457200" algn="just"/>
            <a:r>
              <a:rPr lang="en-IN" dirty="0" smtClean="0"/>
              <a:t>CSS </a:t>
            </a:r>
            <a:r>
              <a:rPr lang="en-IN" dirty="0"/>
              <a:t>box model typically describes how these rectangular boxes are laid out on a web page. </a:t>
            </a:r>
            <a:endParaRPr lang="en-IN" dirty="0" smtClean="0"/>
          </a:p>
          <a:p>
            <a:pPr marL="457200" indent="-457200" algn="just"/>
            <a:r>
              <a:rPr lang="en-IN" dirty="0" smtClean="0"/>
              <a:t>These </a:t>
            </a:r>
            <a:r>
              <a:rPr lang="en-IN" dirty="0"/>
              <a:t>boxes can have different properties and can interact with each other in different ways, but every box has a content area and optional surrounding padding, border, and margin areas.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468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 smtClean="0"/>
              <a:t>CSS Box Model(contd.)</a:t>
            </a:r>
            <a:endParaRPr lang="en-IN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5104432" cy="449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2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/>
              <a:t>CSS Padding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b="1" dirty="0"/>
              <a:t>Define Paddings for Individual Sides</a:t>
            </a:r>
          </a:p>
          <a:p>
            <a:pPr marL="0" indent="0" algn="just">
              <a:buNone/>
            </a:pPr>
            <a:r>
              <a:rPr lang="en-IN" dirty="0" smtClean="0"/>
              <a:t>    You can specify the paddings for the individual sides of an element such as top, right, bottom, and left sides using the CSS padding-top, padding-right, padding-bottom, and the padding-left properties, respectively.</a:t>
            </a:r>
          </a:p>
          <a:p>
            <a:pPr algn="just"/>
            <a:r>
              <a:rPr lang="en-IN" b="1" dirty="0"/>
              <a:t>The Padding Shorthand Property</a:t>
            </a:r>
          </a:p>
          <a:p>
            <a:pPr marL="0" indent="0" algn="just">
              <a:buNone/>
            </a:pPr>
            <a:r>
              <a:rPr lang="en-IN" dirty="0" smtClean="0"/>
              <a:t>    The</a:t>
            </a:r>
            <a:r>
              <a:rPr lang="en-IN" dirty="0"/>
              <a:t> </a:t>
            </a:r>
            <a:r>
              <a:rPr lang="en-IN" dirty="0"/>
              <a:t>padding</a:t>
            </a:r>
            <a:r>
              <a:rPr lang="en-IN" dirty="0"/>
              <a:t> property is a shorthand property to avoid setting padding of each side separately, i.e., </a:t>
            </a:r>
            <a:r>
              <a:rPr lang="en-IN" dirty="0"/>
              <a:t>padding-top</a:t>
            </a:r>
            <a:r>
              <a:rPr lang="en-IN" dirty="0"/>
              <a:t>, </a:t>
            </a:r>
            <a:r>
              <a:rPr lang="en-IN" dirty="0"/>
              <a:t>padding-right</a:t>
            </a:r>
            <a:r>
              <a:rPr lang="en-IN" dirty="0"/>
              <a:t>, </a:t>
            </a:r>
            <a:r>
              <a:rPr lang="en-IN" dirty="0"/>
              <a:t>padding-bottom</a:t>
            </a:r>
            <a:r>
              <a:rPr lang="en-IN" dirty="0"/>
              <a:t> and </a:t>
            </a:r>
            <a:r>
              <a:rPr lang="en-IN" dirty="0"/>
              <a:t>padding-left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7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/>
              <a:t>CSS Border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Borders appear directly between the margin and padding of an element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84" y="2538881"/>
            <a:ext cx="8353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0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/>
              <a:t>CSS Margin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 fontAlgn="base"/>
            <a:r>
              <a:rPr lang="en-IN" b="1" dirty="0"/>
              <a:t>Setting Margins for Individual </a:t>
            </a:r>
            <a:r>
              <a:rPr lang="en-IN" b="1" dirty="0" smtClean="0"/>
              <a:t>Sides</a:t>
            </a:r>
          </a:p>
          <a:p>
            <a:pPr marL="0" indent="0" algn="just" fontAlgn="base">
              <a:buNone/>
            </a:pPr>
            <a:r>
              <a:rPr lang="en-IN" dirty="0" smtClean="0"/>
              <a:t>   You </a:t>
            </a:r>
            <a:r>
              <a:rPr lang="en-IN" dirty="0"/>
              <a:t>can specify the margins for the individual sides of an element such as top, right, bottom, and left sides using the CSS </a:t>
            </a:r>
            <a:r>
              <a:rPr lang="en-IN" dirty="0"/>
              <a:t>margin-top</a:t>
            </a:r>
            <a:r>
              <a:rPr lang="en-IN" dirty="0"/>
              <a:t>, </a:t>
            </a:r>
            <a:r>
              <a:rPr lang="en-IN" dirty="0"/>
              <a:t>margin-right</a:t>
            </a:r>
            <a:r>
              <a:rPr lang="en-IN" dirty="0"/>
              <a:t>, </a:t>
            </a:r>
            <a:r>
              <a:rPr lang="en-IN" dirty="0"/>
              <a:t>margin-bottom</a:t>
            </a:r>
            <a:r>
              <a:rPr lang="en-IN" dirty="0"/>
              <a:t>, and the </a:t>
            </a:r>
            <a:r>
              <a:rPr lang="en-IN" dirty="0"/>
              <a:t>margin-left</a:t>
            </a:r>
            <a:r>
              <a:rPr lang="en-IN" dirty="0"/>
              <a:t> properties, respectively</a:t>
            </a:r>
            <a:r>
              <a:rPr lang="en-IN" dirty="0" smtClean="0"/>
              <a:t>.</a:t>
            </a:r>
          </a:p>
          <a:p>
            <a:pPr algn="just" fontAlgn="base"/>
            <a:r>
              <a:rPr lang="en-IN" b="1" dirty="0"/>
              <a:t>The Margin Shorthand Property</a:t>
            </a:r>
          </a:p>
          <a:p>
            <a:pPr marL="0" indent="0" algn="just" fontAlgn="base">
              <a:buNone/>
            </a:pPr>
            <a:r>
              <a:rPr lang="en-IN" dirty="0" smtClean="0"/>
              <a:t>   The</a:t>
            </a:r>
            <a:r>
              <a:rPr lang="en-IN" dirty="0"/>
              <a:t> </a:t>
            </a:r>
            <a:r>
              <a:rPr lang="en-IN" dirty="0"/>
              <a:t>margin</a:t>
            </a:r>
            <a:r>
              <a:rPr lang="en-IN" dirty="0"/>
              <a:t> property is a shorthand property to avoid setting margin of each side separately, i.e., </a:t>
            </a:r>
            <a:r>
              <a:rPr lang="en-IN" dirty="0"/>
              <a:t>margin-top</a:t>
            </a:r>
            <a:r>
              <a:rPr lang="en-IN" dirty="0"/>
              <a:t>, </a:t>
            </a:r>
            <a:r>
              <a:rPr lang="en-IN" dirty="0"/>
              <a:t>margin-right</a:t>
            </a:r>
            <a:r>
              <a:rPr lang="en-IN" dirty="0"/>
              <a:t>, </a:t>
            </a:r>
            <a:r>
              <a:rPr lang="en-IN" dirty="0"/>
              <a:t>margin-bottom</a:t>
            </a:r>
            <a:r>
              <a:rPr lang="en-IN" dirty="0"/>
              <a:t> and </a:t>
            </a:r>
            <a:r>
              <a:rPr lang="en-IN" dirty="0"/>
              <a:t>margin-left</a:t>
            </a:r>
            <a:r>
              <a:rPr lang="en-IN" dirty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698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1128</TotalTime>
  <Words>162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CSS Box Model</vt:lpstr>
      <vt:lpstr>CSS Box Model(contd.)</vt:lpstr>
      <vt:lpstr>CSS Padding Properties</vt:lpstr>
      <vt:lpstr>CSS Border Properties</vt:lpstr>
      <vt:lpstr>CSS Margin Properties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samsung</cp:lastModifiedBy>
  <cp:revision>263</cp:revision>
  <dcterms:created xsi:type="dcterms:W3CDTF">2020-07-17T10:32:53Z</dcterms:created>
  <dcterms:modified xsi:type="dcterms:W3CDTF">2021-08-30T09:02:42Z</dcterms:modified>
</cp:coreProperties>
</file>