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155402-CD3A-4A30-B3FF-07F9AC686510}"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237533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155402-CD3A-4A30-B3FF-07F9AC686510}"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212218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155402-CD3A-4A30-B3FF-07F9AC686510}"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151466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155402-CD3A-4A30-B3FF-07F9AC686510}"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347321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155402-CD3A-4A30-B3FF-07F9AC686510}"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67108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155402-CD3A-4A30-B3FF-07F9AC686510}"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202647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155402-CD3A-4A30-B3FF-07F9AC686510}" type="datetimeFigureOut">
              <a:rPr lang="en-IN" smtClean="0"/>
              <a:t>17-09-2023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9055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155402-CD3A-4A30-B3FF-07F9AC686510}"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210720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55402-CD3A-4A30-B3FF-07F9AC686510}" type="datetimeFigureOut">
              <a:rPr lang="en-IN" smtClean="0"/>
              <a:t>17-09-2023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14234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55402-CD3A-4A30-B3FF-07F9AC686510}"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230534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55402-CD3A-4A30-B3FF-07F9AC686510}"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55221-E574-47B9-BAEA-021E99CBB0B6}" type="slidenum">
              <a:rPr lang="en-IN" smtClean="0"/>
              <a:t>‹#›</a:t>
            </a:fld>
            <a:endParaRPr lang="en-IN"/>
          </a:p>
        </p:txBody>
      </p:sp>
    </p:spTree>
    <p:extLst>
      <p:ext uri="{BB962C8B-B14F-4D97-AF65-F5344CB8AC3E}">
        <p14:creationId xmlns:p14="http://schemas.microsoft.com/office/powerpoint/2010/main" val="349830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55402-CD3A-4A30-B3FF-07F9AC686510}" type="datetimeFigureOut">
              <a:rPr lang="en-IN" smtClean="0"/>
              <a:t>17-09-2023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55221-E574-47B9-BAEA-021E99CBB0B6}" type="slidenum">
              <a:rPr lang="en-IN" smtClean="0"/>
              <a:t>‹#›</a:t>
            </a:fld>
            <a:endParaRPr lang="en-IN"/>
          </a:p>
        </p:txBody>
      </p:sp>
    </p:spTree>
    <p:extLst>
      <p:ext uri="{BB962C8B-B14F-4D97-AF65-F5344CB8AC3E}">
        <p14:creationId xmlns:p14="http://schemas.microsoft.com/office/powerpoint/2010/main" val="185907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Error handling in JavaScript</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006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 in JavaScript</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JavaScript is a loosely-typed language. </a:t>
            </a:r>
          </a:p>
          <a:p>
            <a:pPr algn="just"/>
            <a:r>
              <a:rPr lang="en-US" dirty="0" smtClean="0"/>
              <a:t>It does not give compile-time errors. </a:t>
            </a:r>
          </a:p>
          <a:p>
            <a:pPr algn="just"/>
            <a:r>
              <a:rPr lang="en-US" dirty="0" smtClean="0"/>
              <a:t>So some times you will get a runtime error for accessing an undefined variable or calling undefined function etc.</a:t>
            </a:r>
          </a:p>
          <a:p>
            <a:pPr algn="just"/>
            <a:r>
              <a:rPr lang="en-US" dirty="0"/>
              <a:t>JavaScript provides error-handling mechanism to catch runtime errors using try-catch-finally block, similar to other languages like Java or C#.</a:t>
            </a:r>
            <a:endParaRPr lang="en-IN" dirty="0"/>
          </a:p>
        </p:txBody>
      </p:sp>
    </p:spTree>
    <p:extLst>
      <p:ext uri="{BB962C8B-B14F-4D97-AF65-F5344CB8AC3E}">
        <p14:creationId xmlns:p14="http://schemas.microsoft.com/office/powerpoint/2010/main" val="359804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 in JavaScript</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try</a:t>
            </a:r>
          </a:p>
          <a:p>
            <a:pPr marL="0" indent="0" algn="just">
              <a:buNone/>
            </a:pPr>
            <a:r>
              <a:rPr lang="en-US" dirty="0"/>
              <a:t>{</a:t>
            </a:r>
          </a:p>
          <a:p>
            <a:pPr marL="0" indent="0" algn="just">
              <a:buNone/>
            </a:pPr>
            <a:r>
              <a:rPr lang="en-US" dirty="0">
                <a:solidFill>
                  <a:srgbClr val="00B050"/>
                </a:solidFill>
              </a:rPr>
              <a:t>    // code that may throw an error</a:t>
            </a:r>
          </a:p>
          <a:p>
            <a:pPr marL="0" indent="0" algn="just">
              <a:buNone/>
            </a:pPr>
            <a:r>
              <a:rPr lang="en-US" dirty="0"/>
              <a:t>}</a:t>
            </a:r>
          </a:p>
          <a:p>
            <a:pPr marL="0" indent="0" algn="just">
              <a:buNone/>
            </a:pPr>
            <a:r>
              <a:rPr lang="en-US" dirty="0"/>
              <a:t>catch(ex)</a:t>
            </a:r>
          </a:p>
          <a:p>
            <a:pPr marL="0" indent="0" algn="just">
              <a:buNone/>
            </a:pPr>
            <a:r>
              <a:rPr lang="en-US" dirty="0"/>
              <a:t>{</a:t>
            </a:r>
          </a:p>
          <a:p>
            <a:pPr marL="0" indent="0" algn="just">
              <a:buNone/>
            </a:pPr>
            <a:r>
              <a:rPr lang="en-US" dirty="0"/>
              <a:t>    </a:t>
            </a:r>
            <a:r>
              <a:rPr lang="en-US" dirty="0">
                <a:solidFill>
                  <a:srgbClr val="00B050"/>
                </a:solidFill>
              </a:rPr>
              <a:t>// code to be executed if an error occurs</a:t>
            </a:r>
          </a:p>
          <a:p>
            <a:pPr marL="0" indent="0" algn="just">
              <a:buNone/>
            </a:pPr>
            <a:r>
              <a:rPr lang="en-US" dirty="0"/>
              <a:t>}</a:t>
            </a:r>
          </a:p>
          <a:p>
            <a:pPr marL="0" indent="0" algn="just">
              <a:buNone/>
            </a:pPr>
            <a:r>
              <a:rPr lang="en-US" dirty="0"/>
              <a:t>finally{</a:t>
            </a:r>
          </a:p>
          <a:p>
            <a:pPr marL="0" indent="0" algn="just">
              <a:buNone/>
            </a:pPr>
            <a:r>
              <a:rPr lang="en-US" dirty="0">
                <a:solidFill>
                  <a:srgbClr val="00B050"/>
                </a:solidFill>
              </a:rPr>
              <a:t>    // code to be executed regardless of an error occurs or not</a:t>
            </a:r>
          </a:p>
          <a:p>
            <a:pPr marL="0" indent="0" algn="just">
              <a:buNone/>
            </a:pPr>
            <a:r>
              <a:rPr lang="en-US" dirty="0"/>
              <a:t>}</a:t>
            </a:r>
            <a:endParaRPr lang="en-IN" dirty="0"/>
          </a:p>
        </p:txBody>
      </p:sp>
    </p:spTree>
    <p:extLst>
      <p:ext uri="{BB962C8B-B14F-4D97-AF65-F5344CB8AC3E}">
        <p14:creationId xmlns:p14="http://schemas.microsoft.com/office/powerpoint/2010/main" val="153326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 in JavaScript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try: </a:t>
            </a:r>
            <a:r>
              <a:rPr lang="en-US" dirty="0"/>
              <a:t>wrap suspicious code that may throw an error in try block.</a:t>
            </a:r>
          </a:p>
          <a:p>
            <a:pPr marL="0" indent="0" algn="just">
              <a:buNone/>
            </a:pPr>
            <a:r>
              <a:rPr lang="en-US" b="1" dirty="0"/>
              <a:t>catch: </a:t>
            </a:r>
            <a:r>
              <a:rPr lang="en-US" dirty="0"/>
              <a:t>write code to do something in catch block when an error occurs. The catch block can have parameters that will give you error information. Generally catch block is used to log an error or display specific messages to the user.</a:t>
            </a:r>
            <a:endParaRPr lang="en-IN" dirty="0"/>
          </a:p>
        </p:txBody>
      </p:sp>
    </p:spTree>
    <p:extLst>
      <p:ext uri="{BB962C8B-B14F-4D97-AF65-F5344CB8AC3E}">
        <p14:creationId xmlns:p14="http://schemas.microsoft.com/office/powerpoint/2010/main" val="216346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 in JavaScript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finally: </a:t>
            </a:r>
            <a:r>
              <a:rPr lang="en-US" dirty="0"/>
              <a:t>code in the finally block will always be executed regardless of the occurrence of an error. The finally block can be used to complete the remaining task or reset variables that might have changed before error occurred in try block</a:t>
            </a:r>
            <a:r>
              <a:rPr lang="en-US" dirty="0" smtClean="0"/>
              <a:t>.</a:t>
            </a:r>
          </a:p>
          <a:p>
            <a:pPr marL="0" indent="0" algn="just">
              <a:buNone/>
            </a:pPr>
            <a:r>
              <a:rPr lang="en-US" b="1" dirty="0"/>
              <a:t>t</a:t>
            </a:r>
            <a:r>
              <a:rPr lang="en-US" b="1" dirty="0" smtClean="0"/>
              <a:t>hrow: </a:t>
            </a:r>
            <a:r>
              <a:rPr lang="en-US" dirty="0" smtClean="0"/>
              <a:t>use </a:t>
            </a:r>
            <a:r>
              <a:rPr lang="en-US" dirty="0"/>
              <a:t>throw keyword to raise a custom error.</a:t>
            </a:r>
            <a:endParaRPr lang="en-IN" dirty="0"/>
          </a:p>
        </p:txBody>
      </p:sp>
    </p:spTree>
    <p:extLst>
      <p:ext uri="{BB962C8B-B14F-4D97-AF65-F5344CB8AC3E}">
        <p14:creationId xmlns:p14="http://schemas.microsoft.com/office/powerpoint/2010/main" val="3067488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229</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Error handling in JavaScript</vt:lpstr>
      <vt:lpstr>Error handling in JavaScript</vt:lpstr>
      <vt:lpstr>Error handling in JavaScript</vt:lpstr>
      <vt:lpstr>Error handling in JavaScript</vt:lpstr>
      <vt:lpstr>Error handling in 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in JavaScript</dc:title>
  <dc:creator>dell</dc:creator>
  <cp:lastModifiedBy>dell</cp:lastModifiedBy>
  <cp:revision>8</cp:revision>
  <dcterms:created xsi:type="dcterms:W3CDTF">2023-09-17T13:29:53Z</dcterms:created>
  <dcterms:modified xsi:type="dcterms:W3CDTF">2023-09-17T13:59:23Z</dcterms:modified>
</cp:coreProperties>
</file>