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59" r:id="rId5"/>
    <p:sldId id="260" r:id="rId6"/>
    <p:sldId id="263" r:id="rId7"/>
    <p:sldId id="262" r:id="rId8"/>
    <p:sldId id="264" r:id="rId9"/>
    <p:sldId id="261" r:id="rId10"/>
    <p:sldId id="266" r:id="rId11"/>
    <p:sldId id="265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23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5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7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05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19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74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46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01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33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8482-E0AF-4BF4-BD18-C1A45903B90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3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8482-E0AF-4BF4-BD18-C1A45903B903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293AC-FFFC-4F47-B736-94261A487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72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Timing Events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JavaScript facilitates the execution of script within specific time interval (Periodic execution). This is known as timing event.</a:t>
            </a:r>
          </a:p>
          <a:p>
            <a:pPr algn="just"/>
            <a:r>
              <a:rPr lang="en-US" dirty="0"/>
              <a:t>There are two methods of timing events in </a:t>
            </a:r>
            <a:r>
              <a:rPr lang="en-US" dirty="0" smtClean="0"/>
              <a:t>JavaScript.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setInterval</a:t>
            </a:r>
            <a:r>
              <a:rPr lang="en-US" dirty="0"/>
              <a:t>( ) </a:t>
            </a:r>
            <a:r>
              <a:rPr lang="en-US" dirty="0" smtClean="0"/>
              <a:t>method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setTimeout</a:t>
            </a:r>
            <a:r>
              <a:rPr lang="en-US" dirty="0"/>
              <a:t>( ) </a:t>
            </a:r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9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setTimeout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&lt;button </a:t>
            </a:r>
            <a:r>
              <a:rPr lang="en-IN" dirty="0" err="1"/>
              <a:t>onclick</a:t>
            </a:r>
            <a:r>
              <a:rPr lang="en-IN" dirty="0"/>
              <a:t>="periodic()"&gt;Click&lt;/button&gt;</a:t>
            </a:r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function periodic()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setTimeout</a:t>
            </a:r>
            <a:r>
              <a:rPr lang="en-IN" dirty="0"/>
              <a:t>(function(){</a:t>
            </a:r>
          </a:p>
          <a:p>
            <a:pPr marL="0" indent="0">
              <a:buNone/>
            </a:pPr>
            <a:r>
              <a:rPr lang="en-IN" dirty="0"/>
              <a:t>alert("hello")</a:t>
            </a:r>
          </a:p>
          <a:p>
            <a:pPr marL="0" indent="0">
              <a:buNone/>
            </a:pPr>
            <a:r>
              <a:rPr lang="en-IN" dirty="0"/>
              <a:t>},3000);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2020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clearInterval</a:t>
            </a:r>
            <a:r>
              <a:rPr lang="en-US" b="1" dirty="0" smtClean="0"/>
              <a:t> after </a:t>
            </a:r>
            <a:r>
              <a:rPr lang="en-US" b="1" dirty="0" err="1" smtClean="0"/>
              <a:t>setTimeout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&lt;html&gt;</a:t>
            </a:r>
          </a:p>
          <a:p>
            <a:pPr marL="0" indent="0">
              <a:buNone/>
            </a:pPr>
            <a:r>
              <a:rPr lang="en-IN" sz="1400" dirty="0"/>
              <a:t>&lt;body&gt;</a:t>
            </a:r>
          </a:p>
          <a:p>
            <a:pPr marL="0" indent="0">
              <a:buNone/>
            </a:pPr>
            <a:r>
              <a:rPr lang="en-IN" sz="1400" dirty="0"/>
              <a:t>&lt;button </a:t>
            </a:r>
            <a:r>
              <a:rPr lang="en-IN" sz="1400" dirty="0" err="1"/>
              <a:t>onclick</a:t>
            </a:r>
            <a:r>
              <a:rPr lang="en-IN" sz="1400" dirty="0"/>
              <a:t>="periodic()"&gt;click&lt;/button&gt;</a:t>
            </a:r>
          </a:p>
          <a:p>
            <a:pPr marL="0" indent="0">
              <a:buNone/>
            </a:pPr>
            <a:r>
              <a:rPr lang="en-IN" sz="1400" dirty="0"/>
              <a:t>&lt;script&gt;</a:t>
            </a:r>
          </a:p>
          <a:p>
            <a:pPr marL="0" indent="0">
              <a:buNone/>
            </a:pPr>
            <a:r>
              <a:rPr lang="en-IN" sz="1400" dirty="0"/>
              <a:t>function periodic()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 err="1"/>
              <a:t>varp</a:t>
            </a:r>
            <a:r>
              <a:rPr lang="en-IN" sz="1400" dirty="0"/>
              <a:t>=</a:t>
            </a:r>
            <a:r>
              <a:rPr lang="en-IN" sz="1400" dirty="0" err="1"/>
              <a:t>setInterval</a:t>
            </a:r>
            <a:r>
              <a:rPr lang="en-IN" sz="1400" dirty="0"/>
              <a:t>(func,3000)</a:t>
            </a:r>
          </a:p>
          <a:p>
            <a:pPr marL="0" indent="0">
              <a:buNone/>
            </a:pPr>
            <a:r>
              <a:rPr lang="en-IN" sz="1400" dirty="0"/>
              <a:t>function </a:t>
            </a:r>
            <a:r>
              <a:rPr lang="en-IN" sz="1400" dirty="0" err="1"/>
              <a:t>func</a:t>
            </a:r>
            <a:r>
              <a:rPr lang="en-IN" sz="1400" dirty="0"/>
              <a:t>(){</a:t>
            </a:r>
          </a:p>
          <a:p>
            <a:pPr marL="0" indent="0">
              <a:buNone/>
            </a:pPr>
            <a:r>
              <a:rPr lang="en-IN" sz="1400" dirty="0"/>
              <a:t>alert("hello");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 err="1"/>
              <a:t>setTimeout</a:t>
            </a:r>
            <a:r>
              <a:rPr lang="en-IN" sz="1400" dirty="0"/>
              <a:t>(function()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 err="1"/>
              <a:t>clearInterval</a:t>
            </a:r>
            <a:r>
              <a:rPr lang="en-IN" sz="1400" dirty="0"/>
              <a:t>(p);</a:t>
            </a:r>
          </a:p>
          <a:p>
            <a:pPr marL="0" indent="0">
              <a:buNone/>
            </a:pPr>
            <a:r>
              <a:rPr lang="en-IN" sz="1400" dirty="0"/>
              <a:t>},12000)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/>
              <a:t>&lt;/script&gt;</a:t>
            </a:r>
          </a:p>
          <a:p>
            <a:pPr marL="0" indent="0">
              <a:buNone/>
            </a:pPr>
            <a:r>
              <a:rPr lang="en-IN" sz="1400" dirty="0"/>
              <a:t>&lt;/body&gt;</a:t>
            </a:r>
          </a:p>
          <a:p>
            <a:pPr marL="0" indent="0">
              <a:buNone/>
            </a:pPr>
            <a:r>
              <a:rPr lang="en-IN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6517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clearTimeout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clearTimeout</a:t>
            </a:r>
            <a:r>
              <a:rPr lang="en-US" dirty="0"/>
              <a:t>() method which is used to stop the execution of the function specified in the </a:t>
            </a:r>
            <a:r>
              <a:rPr lang="en-US" dirty="0" err="1"/>
              <a:t>setTimeout</a:t>
            </a:r>
            <a:r>
              <a:rPr lang="en-US" dirty="0" smtClean="0"/>
              <a:t>() method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74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clearTimeout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&lt;html&gt;</a:t>
            </a:r>
          </a:p>
          <a:p>
            <a:pPr marL="0" indent="0">
              <a:buNone/>
            </a:pPr>
            <a:r>
              <a:rPr lang="en-IN" sz="1800" dirty="0"/>
              <a:t>&lt;body&gt;</a:t>
            </a:r>
          </a:p>
          <a:p>
            <a:pPr marL="0" indent="0">
              <a:buNone/>
            </a:pPr>
            <a:r>
              <a:rPr lang="en-IN" sz="1800" dirty="0"/>
              <a:t>&lt;button </a:t>
            </a:r>
            <a:r>
              <a:rPr lang="en-IN" sz="1800" dirty="0" err="1"/>
              <a:t>onclick</a:t>
            </a:r>
            <a:r>
              <a:rPr lang="en-IN" sz="1800" dirty="0"/>
              <a:t>="periodic()"&gt;Click&lt;/button&gt;</a:t>
            </a:r>
          </a:p>
          <a:p>
            <a:pPr marL="0" indent="0">
              <a:buNone/>
            </a:pPr>
            <a:r>
              <a:rPr lang="en-IN" sz="1800" dirty="0"/>
              <a:t>&lt;script&gt;</a:t>
            </a:r>
          </a:p>
          <a:p>
            <a:pPr marL="0" indent="0">
              <a:buNone/>
            </a:pPr>
            <a:r>
              <a:rPr lang="en-IN" sz="1800" dirty="0"/>
              <a:t>function periodic()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 err="1"/>
              <a:t>vara</a:t>
            </a:r>
            <a:r>
              <a:rPr lang="en-IN" sz="1800" dirty="0"/>
              <a:t>=</a:t>
            </a:r>
            <a:r>
              <a:rPr lang="en-IN" sz="1800" dirty="0" err="1"/>
              <a:t>setTimeout</a:t>
            </a:r>
            <a:r>
              <a:rPr lang="en-IN" sz="1800" dirty="0"/>
              <a:t>(function(){</a:t>
            </a:r>
          </a:p>
          <a:p>
            <a:pPr marL="0" indent="0">
              <a:buNone/>
            </a:pPr>
            <a:r>
              <a:rPr lang="en-IN" sz="1800" dirty="0"/>
              <a:t>alert("hello")</a:t>
            </a:r>
          </a:p>
          <a:p>
            <a:pPr marL="0" indent="0">
              <a:buNone/>
            </a:pPr>
            <a:r>
              <a:rPr lang="en-IN" sz="1800" dirty="0"/>
              <a:t>},3000);</a:t>
            </a:r>
          </a:p>
          <a:p>
            <a:pPr marL="0" indent="0">
              <a:buNone/>
            </a:pPr>
            <a:r>
              <a:rPr lang="en-IN" sz="1800" dirty="0" err="1"/>
              <a:t>clearTimeout</a:t>
            </a:r>
            <a:r>
              <a:rPr lang="en-IN" sz="1800" dirty="0"/>
              <a:t>(a);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&lt;/script&gt;</a:t>
            </a:r>
          </a:p>
          <a:p>
            <a:pPr marL="0" indent="0">
              <a:buNone/>
            </a:pPr>
            <a:r>
              <a:rPr lang="en-IN" sz="1800" dirty="0"/>
              <a:t>&lt;/body&gt;</a:t>
            </a:r>
          </a:p>
          <a:p>
            <a:pPr marL="0" indent="0">
              <a:buNone/>
            </a:pPr>
            <a:r>
              <a:rPr lang="en-IN" sz="1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6119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setInterval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It is used to run a function multiple times with a delay in between each function i.e. it executes a specific code over and over again with the interval of fixed time period. </a:t>
            </a:r>
          </a:p>
          <a:p>
            <a:pPr algn="just"/>
            <a:r>
              <a:rPr lang="en-US" dirty="0" smtClean="0"/>
              <a:t>The function passed in the first parameter will run again after a specified time in milliseconds, in the second parameter.</a:t>
            </a:r>
          </a:p>
        </p:txBody>
      </p:sp>
    </p:spTree>
    <p:extLst>
      <p:ext uri="{BB962C8B-B14F-4D97-AF65-F5344CB8AC3E}">
        <p14:creationId xmlns:p14="http://schemas.microsoft.com/office/powerpoint/2010/main" val="279825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setInterval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the </a:t>
            </a:r>
            <a:r>
              <a:rPr lang="en-US" dirty="0" err="1"/>
              <a:t>setInterval</a:t>
            </a:r>
            <a:r>
              <a:rPr lang="en-US" dirty="0"/>
              <a:t>() method, it will not execute a script unless a specific time period has lapsed and will continue to execute the function, after each relapse of the given time.</a:t>
            </a:r>
          </a:p>
          <a:p>
            <a:pPr algn="just"/>
            <a:r>
              <a:rPr lang="en-US" dirty="0"/>
              <a:t>This method allows specifying a piece of JavaScript code (expression) that will be triggered again and again after every specified number of milliseconds</a:t>
            </a:r>
            <a:r>
              <a:rPr lang="en-US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65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setInterval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&lt;button </a:t>
            </a:r>
            <a:r>
              <a:rPr lang="en-IN" dirty="0" err="1"/>
              <a:t>onclick</a:t>
            </a:r>
            <a:r>
              <a:rPr lang="en-IN" dirty="0"/>
              <a:t>="periodic()"&gt;Click Here&lt;/button&gt;</a:t>
            </a:r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function periodic()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setInterval</a:t>
            </a:r>
            <a:r>
              <a:rPr lang="en-IN" dirty="0"/>
              <a:t>(function(){</a:t>
            </a:r>
          </a:p>
          <a:p>
            <a:pPr marL="0" indent="0">
              <a:buNone/>
            </a:pPr>
            <a:r>
              <a:rPr lang="en-IN" dirty="0"/>
              <a:t>alert("hello")</a:t>
            </a:r>
          </a:p>
          <a:p>
            <a:pPr marL="0" indent="0">
              <a:buNone/>
            </a:pPr>
            <a:r>
              <a:rPr lang="en-IN" dirty="0"/>
              <a:t>},3000);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4022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setInterval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&lt;button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setInterval</a:t>
            </a:r>
            <a:r>
              <a:rPr lang="en-IN" dirty="0"/>
              <a:t>(periodic,3000)"&gt;</a:t>
            </a:r>
            <a:r>
              <a:rPr lang="en-IN" dirty="0" err="1"/>
              <a:t>ClickHere</a:t>
            </a:r>
            <a:r>
              <a:rPr lang="en-IN" dirty="0"/>
              <a:t>&lt;/button&gt;</a:t>
            </a:r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function periodic()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alert("hello")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6671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setInterval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&lt;button </a:t>
            </a:r>
            <a:r>
              <a:rPr lang="en-IN" dirty="0" err="1"/>
              <a:t>onclick</a:t>
            </a:r>
            <a:r>
              <a:rPr lang="en-IN" dirty="0"/>
              <a:t>="periodic()"&gt;click&lt;/button&gt;</a:t>
            </a:r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function periodic()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setInterval</a:t>
            </a:r>
            <a:r>
              <a:rPr lang="en-IN" dirty="0"/>
              <a:t>(func,3000)</a:t>
            </a:r>
          </a:p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 err="1"/>
              <a:t>func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alert("hello");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3964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clearInterval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/>
              <a:t>setInterval</a:t>
            </a:r>
            <a:r>
              <a:rPr lang="en-US" dirty="0"/>
              <a:t>() method alert box appears forever, hence, termination of execution is always </a:t>
            </a:r>
            <a:r>
              <a:rPr lang="en-US" dirty="0" smtClean="0"/>
              <a:t>needed.</a:t>
            </a:r>
          </a:p>
          <a:p>
            <a:pPr algn="just"/>
            <a:r>
              <a:rPr lang="en-US" dirty="0" err="1" smtClean="0"/>
              <a:t>ClearInterval</a:t>
            </a:r>
            <a:r>
              <a:rPr lang="en-US" dirty="0"/>
              <a:t>() method is used to terminate execution of </a:t>
            </a:r>
            <a:r>
              <a:rPr lang="en-US" dirty="0" err="1"/>
              <a:t>SetInterval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31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clearInterval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&lt;html&gt;</a:t>
            </a:r>
          </a:p>
          <a:p>
            <a:pPr marL="0" indent="0">
              <a:buNone/>
            </a:pPr>
            <a:r>
              <a:rPr lang="en-IN" sz="1600" dirty="0"/>
              <a:t>&lt;body&gt;</a:t>
            </a:r>
          </a:p>
          <a:p>
            <a:pPr marL="0" indent="0">
              <a:buNone/>
            </a:pPr>
            <a:r>
              <a:rPr lang="en-IN" sz="1600" dirty="0"/>
              <a:t>&lt;button </a:t>
            </a:r>
            <a:r>
              <a:rPr lang="en-IN" sz="1600" dirty="0" err="1"/>
              <a:t>onclick</a:t>
            </a:r>
            <a:r>
              <a:rPr lang="en-IN" sz="1600" dirty="0"/>
              <a:t>="periodic()"&gt;click&lt;/button&gt;</a:t>
            </a:r>
          </a:p>
          <a:p>
            <a:pPr marL="0" indent="0">
              <a:buNone/>
            </a:pPr>
            <a:r>
              <a:rPr lang="en-IN" sz="1600" dirty="0"/>
              <a:t>&lt;script&gt;</a:t>
            </a:r>
          </a:p>
          <a:p>
            <a:pPr marL="0" indent="0">
              <a:buNone/>
            </a:pPr>
            <a:r>
              <a:rPr lang="en-IN" sz="1600" dirty="0"/>
              <a:t>function periodic()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 err="1"/>
              <a:t>varp</a:t>
            </a:r>
            <a:r>
              <a:rPr lang="en-IN" sz="1600" dirty="0"/>
              <a:t>=</a:t>
            </a:r>
            <a:r>
              <a:rPr lang="en-IN" sz="1600" dirty="0" err="1"/>
              <a:t>setInterval</a:t>
            </a:r>
            <a:r>
              <a:rPr lang="en-IN" sz="1600" dirty="0"/>
              <a:t>(func,3000)</a:t>
            </a:r>
          </a:p>
          <a:p>
            <a:pPr marL="0" indent="0">
              <a:buNone/>
            </a:pPr>
            <a:r>
              <a:rPr lang="en-IN" sz="1600" dirty="0"/>
              <a:t>function </a:t>
            </a:r>
            <a:r>
              <a:rPr lang="en-IN" sz="1600" dirty="0" err="1"/>
              <a:t>func</a:t>
            </a:r>
            <a:r>
              <a:rPr lang="en-IN" sz="1600" dirty="0"/>
              <a:t>(){</a:t>
            </a:r>
          </a:p>
          <a:p>
            <a:pPr marL="0" indent="0">
              <a:buNone/>
            </a:pPr>
            <a:r>
              <a:rPr lang="en-IN" sz="1600" dirty="0"/>
              <a:t>alert("hello");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 err="1"/>
              <a:t>clearInterval</a:t>
            </a:r>
            <a:r>
              <a:rPr lang="en-IN" sz="1600" dirty="0"/>
              <a:t>(p);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&lt;/script&gt;</a:t>
            </a:r>
          </a:p>
          <a:p>
            <a:pPr marL="0" indent="0">
              <a:buNone/>
            </a:pPr>
            <a:r>
              <a:rPr lang="en-IN" sz="1600" dirty="0"/>
              <a:t>&lt;/body&gt;</a:t>
            </a:r>
          </a:p>
          <a:p>
            <a:pPr marL="0" indent="0">
              <a:buNone/>
            </a:pPr>
            <a:r>
              <a:rPr lang="en-IN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5055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setTimeout</a:t>
            </a:r>
            <a:r>
              <a:rPr lang="en-US" b="1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</a:t>
            </a:r>
            <a:r>
              <a:rPr lang="en-US" dirty="0" err="1"/>
              <a:t>setTimeout</a:t>
            </a:r>
            <a:r>
              <a:rPr lang="en-US" dirty="0"/>
              <a:t>() method, the function will not be executed unless and until a specified number of milliseconds has lapsed.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is generally a function name in the first parameter of </a:t>
            </a:r>
            <a:r>
              <a:rPr lang="en-US" dirty="0" err="1"/>
              <a:t>setTimeout</a:t>
            </a:r>
            <a:r>
              <a:rPr lang="en-US" dirty="0"/>
              <a:t>().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second parameter, the </a:t>
            </a:r>
            <a:r>
              <a:rPr lang="en-US" dirty="0" smtClean="0"/>
              <a:t>time </a:t>
            </a:r>
            <a:r>
              <a:rPr lang="en-US" dirty="0"/>
              <a:t>period is passed for the execution of first parameter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60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581</Words>
  <Application>Microsoft Office PowerPoint</Application>
  <PresentationFormat>On-screen Show (4:3)</PresentationFormat>
  <Paragraphs>125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JavaScript Timing Events</vt:lpstr>
      <vt:lpstr>setInterval()</vt:lpstr>
      <vt:lpstr>setInterval()</vt:lpstr>
      <vt:lpstr>setInterval()</vt:lpstr>
      <vt:lpstr>setInterval()</vt:lpstr>
      <vt:lpstr>setInterval()</vt:lpstr>
      <vt:lpstr>clearInterval()</vt:lpstr>
      <vt:lpstr>clearInterval()</vt:lpstr>
      <vt:lpstr>setTimeout()</vt:lpstr>
      <vt:lpstr>setTimeout()</vt:lpstr>
      <vt:lpstr>clearInterval after setTimeout</vt:lpstr>
      <vt:lpstr>clearTimeout</vt:lpstr>
      <vt:lpstr>clearTimeout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39</cp:revision>
  <dcterms:created xsi:type="dcterms:W3CDTF">2020-09-25T12:37:08Z</dcterms:created>
  <dcterms:modified xsi:type="dcterms:W3CDTF">2023-08-24T05:58:33Z</dcterms:modified>
</cp:coreProperties>
</file>