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  <p:sldId id="259" r:id="rId4"/>
    <p:sldId id="260" r:id="rId5"/>
    <p:sldId id="27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71" r:id="rId15"/>
    <p:sldId id="269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924EA40-F439-4256-A2C1-AE5B22230E64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E16F613-74CA-4A16-A55D-B7E7CA5A19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24EA40-F439-4256-A2C1-AE5B22230E64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16F613-74CA-4A16-A55D-B7E7CA5A19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24EA40-F439-4256-A2C1-AE5B22230E64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16F613-74CA-4A16-A55D-B7E7CA5A19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24EA40-F439-4256-A2C1-AE5B22230E64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16F613-74CA-4A16-A55D-B7E7CA5A197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24EA40-F439-4256-A2C1-AE5B22230E64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16F613-74CA-4A16-A55D-B7E7CA5A197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24EA40-F439-4256-A2C1-AE5B22230E64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16F613-74CA-4A16-A55D-B7E7CA5A197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24EA40-F439-4256-A2C1-AE5B22230E64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16F613-74CA-4A16-A55D-B7E7CA5A197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24EA40-F439-4256-A2C1-AE5B22230E64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16F613-74CA-4A16-A55D-B7E7CA5A197A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24EA40-F439-4256-A2C1-AE5B22230E64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16F613-74CA-4A16-A55D-B7E7CA5A19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924EA40-F439-4256-A2C1-AE5B22230E64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16F613-74CA-4A16-A55D-B7E7CA5A197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924EA40-F439-4256-A2C1-AE5B22230E64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E16F613-74CA-4A16-A55D-B7E7CA5A197A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924EA40-F439-4256-A2C1-AE5B22230E64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E16F613-74CA-4A16-A55D-B7E7CA5A197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is a small and lightweight JavaScript library.</a:t>
            </a:r>
          </a:p>
          <a:p>
            <a:r>
              <a:rPr lang="en-US" dirty="0" err="1"/>
              <a:t>jQuery</a:t>
            </a:r>
            <a:r>
              <a:rPr lang="en-US" dirty="0"/>
              <a:t> is cross-platform.</a:t>
            </a:r>
          </a:p>
          <a:p>
            <a:r>
              <a:rPr lang="en-US" dirty="0" err="1"/>
              <a:t>jQuery</a:t>
            </a:r>
            <a:r>
              <a:rPr lang="en-US" dirty="0"/>
              <a:t> means "write less do more</a:t>
            </a:r>
            <a:r>
              <a:rPr lang="en-US" dirty="0" smtClean="0"/>
              <a:t>".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is </a:t>
            </a:r>
            <a:r>
              <a:rPr lang="en-IN" dirty="0" err="1" smtClean="0"/>
              <a:t>jQuery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654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endParaRPr lang="en-US" sz="4400" b="1" dirty="0"/>
          </a:p>
          <a:p>
            <a:pPr marL="0" indent="0" algn="ctr">
              <a:buNone/>
            </a:pPr>
            <a:r>
              <a:rPr lang="en-US" sz="4400" b="1" dirty="0" err="1" smtClean="0"/>
              <a:t>jQuery</a:t>
            </a:r>
            <a:r>
              <a:rPr lang="en-US" sz="4400" b="1" dirty="0" smtClean="0"/>
              <a:t> DOM manipulation</a:t>
            </a:r>
            <a:endParaRPr lang="en-IN" sz="4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822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/>
              <a:t>text() - Sets or returns the text content of selected elements</a:t>
            </a:r>
          </a:p>
          <a:p>
            <a:pPr marL="0" indent="0" algn="just">
              <a:buNone/>
            </a:pPr>
            <a:r>
              <a:rPr lang="en-US" dirty="0"/>
              <a:t>html() - Sets or returns the content of selected elements (including HTML markup)</a:t>
            </a:r>
          </a:p>
          <a:p>
            <a:pPr marL="0" indent="0" algn="just">
              <a:buNone/>
            </a:pPr>
            <a:r>
              <a:rPr lang="en-US" dirty="0" err="1"/>
              <a:t>val</a:t>
            </a:r>
            <a:r>
              <a:rPr lang="en-US" dirty="0"/>
              <a:t>() - Sets or returns the value of form fields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smtClean="0"/>
              <a:t>get(to </a:t>
            </a:r>
            <a:r>
              <a:rPr lang="en-US" smtClean="0"/>
              <a:t>get or set </a:t>
            </a:r>
            <a:r>
              <a:rPr lang="en-US" dirty="0" smtClean="0"/>
              <a:t>content)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713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err="1"/>
              <a:t>attr</a:t>
            </a:r>
            <a:r>
              <a:rPr lang="en-US" dirty="0"/>
              <a:t>() </a:t>
            </a:r>
            <a:r>
              <a:rPr lang="en-US" dirty="0" smtClean="0"/>
              <a:t>- This </a:t>
            </a:r>
            <a:r>
              <a:rPr lang="en-US" dirty="0"/>
              <a:t>method sets or returns attributes and values of the selected elements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removeAttr</a:t>
            </a:r>
            <a:r>
              <a:rPr lang="en-US" dirty="0" smtClean="0"/>
              <a:t>() – This method </a:t>
            </a:r>
            <a:r>
              <a:rPr lang="en-US" dirty="0"/>
              <a:t>removes one or more attributes from the selected elements.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attr</a:t>
            </a:r>
            <a:r>
              <a:rPr lang="en-US" smtClean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26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/>
              <a:t>append() - Inserts content at the end of the selected elements</a:t>
            </a:r>
          </a:p>
          <a:p>
            <a:pPr algn="just"/>
            <a:r>
              <a:rPr lang="en-US" dirty="0"/>
              <a:t>prepend() - Inserts content at the beginning of the selected elements</a:t>
            </a:r>
          </a:p>
          <a:p>
            <a:pPr algn="just"/>
            <a:r>
              <a:rPr lang="en-US" dirty="0"/>
              <a:t>after() - Inserts content after the selected elements</a:t>
            </a:r>
          </a:p>
          <a:p>
            <a:pPr algn="just"/>
            <a:r>
              <a:rPr lang="en-US" dirty="0"/>
              <a:t>before() - Inserts content before the selected elements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Inserting HTML content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52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/>
              <a:t>To remove elements and content, there are mainly two </a:t>
            </a:r>
            <a:r>
              <a:rPr lang="en-US" dirty="0" err="1"/>
              <a:t>jQuery</a:t>
            </a:r>
            <a:r>
              <a:rPr lang="en-US" dirty="0"/>
              <a:t> methods:</a:t>
            </a:r>
          </a:p>
          <a:p>
            <a:pPr algn="just"/>
            <a:r>
              <a:rPr lang="en-US" dirty="0"/>
              <a:t>remove() - Removes the selected element (and its child elements)</a:t>
            </a:r>
          </a:p>
          <a:p>
            <a:pPr algn="just"/>
            <a:r>
              <a:rPr lang="en-US" dirty="0"/>
              <a:t>empty() - Removes the child elements from the selected element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Removing content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113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err="1"/>
              <a:t>jQuery</a:t>
            </a:r>
            <a:r>
              <a:rPr lang="en-US" sz="2400" dirty="0"/>
              <a:t> has several methods for CSS manipulation. We will look at the following methods:</a:t>
            </a:r>
          </a:p>
          <a:p>
            <a:pPr algn="just"/>
            <a:r>
              <a:rPr lang="en-US" sz="2400" dirty="0" err="1"/>
              <a:t>addClass</a:t>
            </a:r>
            <a:r>
              <a:rPr lang="en-US" sz="2400" dirty="0"/>
              <a:t>() - Adds one or more classes to the selected elements</a:t>
            </a:r>
          </a:p>
          <a:p>
            <a:pPr algn="just"/>
            <a:r>
              <a:rPr lang="en-US" sz="2400" dirty="0" err="1"/>
              <a:t>removeClass</a:t>
            </a:r>
            <a:r>
              <a:rPr lang="en-US" sz="2400" dirty="0"/>
              <a:t>() - Removes one or more classes from the selected elements</a:t>
            </a:r>
          </a:p>
          <a:p>
            <a:pPr algn="just"/>
            <a:r>
              <a:rPr lang="en-US" sz="2400" dirty="0" err="1"/>
              <a:t>toggleClass</a:t>
            </a:r>
            <a:r>
              <a:rPr lang="en-US" sz="2400" dirty="0"/>
              <a:t>() - Toggles between adding/removing classes from the selected elements</a:t>
            </a:r>
          </a:p>
          <a:p>
            <a:pPr algn="just"/>
            <a:r>
              <a:rPr lang="en-US" sz="2400" dirty="0" err="1"/>
              <a:t>css</a:t>
            </a:r>
            <a:r>
              <a:rPr lang="en-US" sz="2400" dirty="0"/>
              <a:t>() - Sets or returns the style </a:t>
            </a:r>
            <a:r>
              <a:rPr lang="en-US" sz="2400" dirty="0" smtClean="0"/>
              <a:t>attribute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Css</a:t>
            </a:r>
            <a:r>
              <a:rPr lang="en-US" dirty="0" smtClean="0"/>
              <a:t> manipulation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78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400" dirty="0" err="1"/>
              <a:t>jQuery</a:t>
            </a:r>
            <a:r>
              <a:rPr lang="en-US" sz="2400" dirty="0"/>
              <a:t> has the following slide methods:</a:t>
            </a:r>
          </a:p>
          <a:p>
            <a:r>
              <a:rPr lang="en-US" sz="2400" dirty="0" err="1"/>
              <a:t>slideDown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slideUp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slideToggle</a:t>
            </a:r>
            <a:r>
              <a:rPr lang="en-US" sz="2400" dirty="0"/>
              <a:t>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Effects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98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400" dirty="0" err="1"/>
              <a:t>jQuery</a:t>
            </a:r>
            <a:r>
              <a:rPr lang="en-US" sz="2400" dirty="0"/>
              <a:t> has the following fade methods:</a:t>
            </a:r>
          </a:p>
          <a:p>
            <a:r>
              <a:rPr lang="en-US" sz="2400" dirty="0" err="1"/>
              <a:t>fadeIn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fadeOut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fadeToggle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fadeTo</a:t>
            </a:r>
            <a:r>
              <a:rPr lang="en-US" sz="2400" dirty="0"/>
              <a:t>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Effects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40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</a:t>
            </a:r>
            <a:r>
              <a:rPr lang="en-US" dirty="0" err="1"/>
              <a:t>jQuery</a:t>
            </a:r>
            <a:r>
              <a:rPr lang="en-US" dirty="0"/>
              <a:t> library from jQuery.com</a:t>
            </a:r>
          </a:p>
          <a:p>
            <a:r>
              <a:rPr lang="en-US" dirty="0"/>
              <a:t>Include </a:t>
            </a:r>
            <a:r>
              <a:rPr lang="en-US" dirty="0" err="1"/>
              <a:t>jQuery</a:t>
            </a:r>
            <a:r>
              <a:rPr lang="en-US" dirty="0"/>
              <a:t> from a CDN, like </a:t>
            </a:r>
            <a:r>
              <a:rPr lang="en-US" dirty="0" smtClean="0"/>
              <a:t>Google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Adding </a:t>
            </a:r>
            <a:r>
              <a:rPr lang="en-IN" dirty="0" err="1" smtClean="0"/>
              <a:t>jQuery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1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Download from </a:t>
            </a:r>
            <a:r>
              <a:rPr lang="en-US" dirty="0">
                <a:solidFill>
                  <a:schemeClr val="accent3"/>
                </a:solidFill>
              </a:rPr>
              <a:t>https://code.jquery.com/jquery-3.7.0.min.js</a:t>
            </a:r>
            <a:endParaRPr lang="en-US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(Open link in browser and right click-&gt; save as)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&lt;script 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smtClean="0">
                <a:solidFill>
                  <a:srgbClr val="FF0000"/>
                </a:solidFill>
              </a:rPr>
              <a:t>jquery-3.7.0.min.js</a:t>
            </a:r>
            <a:r>
              <a:rPr lang="en-US" dirty="0" smtClean="0"/>
              <a:t>"&gt;&lt;/script&gt;</a:t>
            </a:r>
            <a:br>
              <a:rPr lang="en-US" dirty="0" smtClean="0"/>
            </a:br>
            <a:r>
              <a:rPr lang="en-US" dirty="0" smtClean="0"/>
              <a:t>&lt;/head&gt;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the </a:t>
            </a:r>
            <a:r>
              <a:rPr lang="en-US" dirty="0" err="1" smtClean="0"/>
              <a:t>jQuery</a:t>
            </a:r>
            <a:r>
              <a:rPr lang="en-US" dirty="0" smtClean="0"/>
              <a:t> library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79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 </a:t>
            </a:r>
            <a:r>
              <a:rPr lang="en-US" b="1" dirty="0" err="1"/>
              <a:t>jQuery</a:t>
            </a:r>
            <a:r>
              <a:rPr lang="en-US" b="1" dirty="0"/>
              <a:t> CDN</a:t>
            </a:r>
            <a:r>
              <a:rPr lang="en-US" dirty="0"/>
              <a:t> is a way to include </a:t>
            </a:r>
            <a:r>
              <a:rPr lang="en-US" b="1" dirty="0" err="1"/>
              <a:t>jQuery</a:t>
            </a:r>
            <a:r>
              <a:rPr lang="en-US" dirty="0"/>
              <a:t> in your website without actually downloading and keeping it your website's folder. </a:t>
            </a:r>
            <a:endParaRPr lang="en-US" dirty="0" smtClean="0"/>
          </a:p>
          <a:p>
            <a:pPr marL="0" indent="0" algn="just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head&gt;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&lt;script </a:t>
            </a:r>
            <a:r>
              <a:rPr lang="en-IN" dirty="0" err="1" smtClean="0"/>
              <a:t>src</a:t>
            </a:r>
            <a:r>
              <a:rPr lang="en-IN" dirty="0" smtClean="0"/>
              <a:t>="</a:t>
            </a:r>
            <a:r>
              <a:rPr lang="en-IN" dirty="0">
                <a:solidFill>
                  <a:srgbClr val="FF0000"/>
                </a:solidFill>
              </a:rPr>
              <a:t>https://ajax.googleapis.com/</a:t>
            </a:r>
            <a:r>
              <a:rPr lang="en-IN" dirty="0" err="1">
                <a:solidFill>
                  <a:srgbClr val="FF0000"/>
                </a:solidFill>
              </a:rPr>
              <a:t>ajax</a:t>
            </a:r>
            <a:r>
              <a:rPr lang="en-IN" dirty="0">
                <a:solidFill>
                  <a:srgbClr val="FF0000"/>
                </a:solidFill>
              </a:rPr>
              <a:t>/libs/</a:t>
            </a:r>
            <a:r>
              <a:rPr lang="en-IN" dirty="0" err="1">
                <a:solidFill>
                  <a:srgbClr val="FF0000"/>
                </a:solidFill>
              </a:rPr>
              <a:t>jquery</a:t>
            </a:r>
            <a:r>
              <a:rPr lang="en-IN" dirty="0">
                <a:solidFill>
                  <a:srgbClr val="FF0000"/>
                </a:solidFill>
              </a:rPr>
              <a:t>/3.7.0/jquery.min.js</a:t>
            </a:r>
            <a:r>
              <a:rPr lang="en-IN" dirty="0" smtClean="0"/>
              <a:t>"&gt;&lt;/script&gt;</a:t>
            </a:r>
            <a:br>
              <a:rPr lang="en-IN" dirty="0" smtClean="0"/>
            </a:br>
            <a:r>
              <a:rPr lang="en-IN" dirty="0" smtClean="0"/>
              <a:t>&lt;/head&gt;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Include </a:t>
            </a:r>
            <a:r>
              <a:rPr lang="en-US" dirty="0" err="1" smtClean="0"/>
              <a:t>jQuery</a:t>
            </a:r>
            <a:r>
              <a:rPr lang="en-US" dirty="0" smtClean="0"/>
              <a:t> from a CDN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7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Reduced server load</a:t>
            </a:r>
          </a:p>
          <a:p>
            <a:pPr algn="just"/>
            <a:r>
              <a:rPr lang="en-US" dirty="0" smtClean="0"/>
              <a:t>Faster content delivery(browser caching)</a:t>
            </a:r>
          </a:p>
          <a:p>
            <a:pPr algn="just"/>
            <a:r>
              <a:rPr lang="en-US" smtClean="0"/>
              <a:t>Constant </a:t>
            </a:r>
            <a:r>
              <a:rPr lang="en-US" dirty="0" smtClean="0"/>
              <a:t>availability</a:t>
            </a:r>
          </a:p>
          <a:p>
            <a:pPr algn="just"/>
            <a:r>
              <a:rPr lang="en-US" dirty="0" smtClean="0"/>
              <a:t>Better traffic management</a:t>
            </a:r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jQuery</a:t>
            </a:r>
            <a:r>
              <a:rPr lang="en-US" dirty="0" smtClean="0"/>
              <a:t> CDN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497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Syntax  </a:t>
            </a:r>
            <a:r>
              <a:rPr lang="en-US" dirty="0" smtClean="0">
                <a:sym typeface="Wingdings" pitchFamily="2" charset="2"/>
              </a:rPr>
              <a:t>  </a:t>
            </a:r>
            <a:r>
              <a:rPr lang="en-US" dirty="0"/>
              <a:t> </a:t>
            </a:r>
            <a:r>
              <a:rPr lang="en-US" b="1" dirty="0"/>
              <a:t>$(</a:t>
            </a:r>
            <a:r>
              <a:rPr lang="en-US" b="1" i="1" dirty="0"/>
              <a:t>selector</a:t>
            </a:r>
            <a:r>
              <a:rPr lang="en-US" b="1" dirty="0"/>
              <a:t>).</a:t>
            </a:r>
            <a:r>
              <a:rPr lang="en-US" b="1" i="1" dirty="0"/>
              <a:t>action</a:t>
            </a:r>
            <a:r>
              <a:rPr lang="en-US" b="1" dirty="0" smtClean="0"/>
              <a:t>()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 smtClean="0"/>
              <a:t>$ -&gt; </a:t>
            </a:r>
            <a:r>
              <a:rPr lang="en-US" dirty="0" smtClean="0"/>
              <a:t>to access </a:t>
            </a:r>
            <a:r>
              <a:rPr lang="en-US" dirty="0" err="1" smtClean="0"/>
              <a:t>jQuery</a:t>
            </a:r>
            <a:r>
              <a:rPr lang="en-US" dirty="0" smtClean="0"/>
              <a:t>. </a:t>
            </a:r>
            <a:r>
              <a:rPr lang="en-US" dirty="0"/>
              <a:t>Query selectors start with the dollar sign and parentheses − </a:t>
            </a:r>
            <a:r>
              <a:rPr lang="en-US" dirty="0" smtClean="0"/>
              <a:t>$().</a:t>
            </a:r>
          </a:p>
          <a:p>
            <a:pPr algn="just"/>
            <a:r>
              <a:rPr lang="en-US" b="1" dirty="0" smtClean="0"/>
              <a:t>selector -&gt; </a:t>
            </a:r>
            <a:r>
              <a:rPr lang="en-US" dirty="0" smtClean="0"/>
              <a:t>to find the HTML elements</a:t>
            </a:r>
            <a:endParaRPr lang="en-US" b="1" dirty="0"/>
          </a:p>
          <a:p>
            <a:pPr algn="just"/>
            <a:r>
              <a:rPr lang="en-US" b="1" dirty="0" smtClean="0"/>
              <a:t>Action() -&gt; </a:t>
            </a:r>
            <a:r>
              <a:rPr lang="en-US" dirty="0" smtClean="0"/>
              <a:t>what action is to be performed</a:t>
            </a:r>
            <a:endParaRPr lang="en-US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04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Selectors </a:t>
            </a:r>
            <a:r>
              <a:rPr lang="en-US" dirty="0"/>
              <a:t>are used to select one or more HTML elements using </a:t>
            </a:r>
            <a:r>
              <a:rPr lang="en-US" dirty="0" err="1"/>
              <a:t>jQuery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Once </a:t>
            </a:r>
            <a:r>
              <a:rPr lang="en-US" dirty="0"/>
              <a:t>an element is selected then we can perform various operations on that selected element.</a:t>
            </a:r>
            <a:endParaRPr lang="en-US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selectors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859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943734"/>
              </p:ext>
            </p:extLst>
          </p:nvPr>
        </p:nvGraphicFramePr>
        <p:xfrm>
          <a:off x="683568" y="1412776"/>
          <a:ext cx="7560840" cy="4464496"/>
        </p:xfrm>
        <a:graphic>
          <a:graphicData uri="http://schemas.openxmlformats.org/drawingml/2006/table">
            <a:tbl>
              <a:tblPr/>
              <a:tblGrid>
                <a:gridCol w="432049"/>
                <a:gridCol w="7128791"/>
              </a:tblGrid>
              <a:tr h="1289716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1</a:t>
                      </a:r>
                    </a:p>
                  </a:txBody>
                  <a:tcPr marL="60833" marR="60833" marT="60833" marB="608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Tag Name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Represents a tag name available in the DOM. For example 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$('p')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 selects all paragraphs &lt;p&gt; in the document.</a:t>
                      </a:r>
                    </a:p>
                  </a:txBody>
                  <a:tcPr marL="60833" marR="60833" marT="60833" marB="608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7390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2</a:t>
                      </a:r>
                    </a:p>
                  </a:txBody>
                  <a:tcPr marL="60833" marR="60833" marT="60833" marB="608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Tag ID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Represents a tag available with the given ID in the DOM. For example 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$('#any-id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')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 selects the single element in the document that has an ID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of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any-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60833" marR="60833" marT="60833" marB="608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739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3</a:t>
                      </a:r>
                    </a:p>
                  </a:txBody>
                  <a:tcPr marL="60833" marR="60833" marT="60833" marB="608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Tag Class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Represents a tag available with the given class in the DOM. For example 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$('.any-class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')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 selects all elements in the document that have a class of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any-class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60833" marR="60833" marT="60833" marB="608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selectors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19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&lt;html&gt;</a:t>
            </a:r>
          </a:p>
          <a:p>
            <a:pPr marL="0" indent="0">
              <a:buNone/>
            </a:pPr>
            <a:r>
              <a:rPr lang="en-IN" sz="1600" dirty="0"/>
              <a:t>&lt;head&gt;</a:t>
            </a:r>
          </a:p>
          <a:p>
            <a:pPr marL="0" indent="0">
              <a:buNone/>
            </a:pPr>
            <a:r>
              <a:rPr lang="en-IN" sz="1600" dirty="0"/>
              <a:t>&lt;script </a:t>
            </a:r>
            <a:r>
              <a:rPr lang="en-IN" sz="1600" dirty="0" err="1"/>
              <a:t>src</a:t>
            </a:r>
            <a:r>
              <a:rPr lang="en-IN" sz="1600" dirty="0"/>
              <a:t>="https://ajax.googleapis.com/</a:t>
            </a:r>
            <a:r>
              <a:rPr lang="en-IN" sz="1600" dirty="0" err="1"/>
              <a:t>ajax</a:t>
            </a:r>
            <a:r>
              <a:rPr lang="en-IN" sz="1600" dirty="0"/>
              <a:t>/libs/</a:t>
            </a:r>
            <a:r>
              <a:rPr lang="en-IN" sz="1600" dirty="0" err="1"/>
              <a:t>jquery</a:t>
            </a:r>
            <a:r>
              <a:rPr lang="en-IN" sz="1600" dirty="0"/>
              <a:t>/3.7.0/jquery.min.js"&gt;&lt;/script&gt;</a:t>
            </a:r>
          </a:p>
          <a:p>
            <a:pPr marL="0" indent="0">
              <a:buNone/>
            </a:pPr>
            <a:r>
              <a:rPr lang="en-IN" sz="1600" dirty="0"/>
              <a:t>&lt;/head&gt;</a:t>
            </a:r>
          </a:p>
          <a:p>
            <a:pPr marL="0" indent="0">
              <a:buNone/>
            </a:pPr>
            <a:r>
              <a:rPr lang="en-IN" sz="1600" dirty="0"/>
              <a:t>&lt;body&gt;</a:t>
            </a:r>
          </a:p>
          <a:p>
            <a:pPr marL="0" indent="0">
              <a:buNone/>
            </a:pPr>
            <a:r>
              <a:rPr lang="en-IN" sz="1600" dirty="0"/>
              <a:t>&lt;h1&gt;This is first paragraph.&lt;/h1&gt;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&lt;script type="text/</a:t>
            </a:r>
            <a:r>
              <a:rPr lang="en-IN" sz="1600" dirty="0" err="1"/>
              <a:t>javascript</a:t>
            </a:r>
            <a:r>
              <a:rPr lang="en-IN" sz="1600" dirty="0"/>
              <a:t>"&gt;</a:t>
            </a:r>
          </a:p>
          <a:p>
            <a:pPr marL="0" indent="0">
              <a:buNone/>
            </a:pPr>
            <a:r>
              <a:rPr lang="en-IN" sz="1600" dirty="0"/>
              <a:t>$(document).ready(function(){</a:t>
            </a:r>
          </a:p>
          <a:p>
            <a:pPr marL="0" indent="0">
              <a:buNone/>
            </a:pPr>
            <a:r>
              <a:rPr lang="en-IN" sz="1600" dirty="0"/>
              <a:t>$("h1").</a:t>
            </a:r>
            <a:r>
              <a:rPr lang="en-IN" sz="1600" dirty="0" err="1"/>
              <a:t>css</a:t>
            </a:r>
            <a:r>
              <a:rPr lang="en-IN" sz="1600" dirty="0"/>
              <a:t>("font-size","70px");</a:t>
            </a:r>
          </a:p>
          <a:p>
            <a:pPr marL="0" indent="0">
              <a:buNone/>
            </a:pPr>
            <a:r>
              <a:rPr lang="en-IN" sz="1600" dirty="0"/>
              <a:t>$("h1").</a:t>
            </a:r>
            <a:r>
              <a:rPr lang="en-IN" sz="1600" dirty="0" err="1"/>
              <a:t>css</a:t>
            </a:r>
            <a:r>
              <a:rPr lang="en-IN" sz="1600" dirty="0"/>
              <a:t>("</a:t>
            </a:r>
            <a:r>
              <a:rPr lang="en-IN" sz="1600" dirty="0" err="1"/>
              <a:t>color</a:t>
            </a:r>
            <a:r>
              <a:rPr lang="en-IN" sz="1600" dirty="0"/>
              <a:t>","red");</a:t>
            </a:r>
          </a:p>
          <a:p>
            <a:pPr marL="0" indent="0">
              <a:buNone/>
            </a:pPr>
            <a:r>
              <a:rPr lang="en-IN" sz="1600" dirty="0"/>
              <a:t>});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&lt;/script&gt;</a:t>
            </a:r>
          </a:p>
          <a:p>
            <a:pPr marL="0" indent="0">
              <a:buNone/>
            </a:pPr>
            <a:r>
              <a:rPr lang="en-IN" sz="1600" dirty="0"/>
              <a:t>&lt;/body&gt;</a:t>
            </a:r>
          </a:p>
          <a:p>
            <a:pPr marL="0" indent="0">
              <a:buNone/>
            </a:pPr>
            <a:r>
              <a:rPr lang="en-IN" sz="1600" dirty="0"/>
              <a:t>&lt;/html&gt;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4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450</TotalTime>
  <Words>370</Words>
  <Application>Microsoft Office PowerPoint</Application>
  <PresentationFormat>On-screen Show (4:3)</PresentationFormat>
  <Paragraphs>96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What is jQuery</vt:lpstr>
      <vt:lpstr>Adding jQuery</vt:lpstr>
      <vt:lpstr>Download the jQuery library</vt:lpstr>
      <vt:lpstr>Include jQuery from a CDN</vt:lpstr>
      <vt:lpstr>Benefits of jQuery CDN</vt:lpstr>
      <vt:lpstr>Syntax</vt:lpstr>
      <vt:lpstr>jQuery selectors</vt:lpstr>
      <vt:lpstr>jQuery selectors</vt:lpstr>
      <vt:lpstr>jQuery Example</vt:lpstr>
      <vt:lpstr>PowerPoint Presentation</vt:lpstr>
      <vt:lpstr>jQuery get(to get or set content)</vt:lpstr>
      <vt:lpstr>jQuery attr()</vt:lpstr>
      <vt:lpstr>Inserting HTML content</vt:lpstr>
      <vt:lpstr>Removing content</vt:lpstr>
      <vt:lpstr>Css manipulation</vt:lpstr>
      <vt:lpstr>jQuery Effects</vt:lpstr>
      <vt:lpstr>jQuery Effects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69</cp:revision>
  <dcterms:created xsi:type="dcterms:W3CDTF">2020-09-10T16:00:10Z</dcterms:created>
  <dcterms:modified xsi:type="dcterms:W3CDTF">2023-09-03T12:39:27Z</dcterms:modified>
</cp:coreProperties>
</file>