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97" r:id="rId2"/>
    <p:sldId id="331" r:id="rId3"/>
    <p:sldId id="332" r:id="rId4"/>
    <p:sldId id="338" r:id="rId5"/>
    <p:sldId id="333" r:id="rId6"/>
    <p:sldId id="327" r:id="rId7"/>
    <p:sldId id="328" r:id="rId8"/>
    <p:sldId id="334" r:id="rId9"/>
    <p:sldId id="335" r:id="rId10"/>
    <p:sldId id="336" r:id="rId11"/>
    <p:sldId id="337" r:id="rId12"/>
    <p:sldId id="329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15-02-2024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15-02-2024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Control statements</a:t>
            </a:r>
          </a:p>
          <a:p>
            <a:pPr algn="just"/>
            <a:r>
              <a:rPr lang="en-IN" dirty="0"/>
              <a:t>Looping statements</a:t>
            </a:r>
          </a:p>
          <a:p>
            <a:pPr algn="just"/>
            <a:r>
              <a:rPr lang="en-IN" dirty="0"/>
              <a:t>Popup boxes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break - </a:t>
            </a: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break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statement terminates the current loop or switch statement and transfers program control to the statement following the terminated statement.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for(</a:t>
            </a:r>
            <a:r>
              <a:rPr lang="en-US" b="1" dirty="0" err="1">
                <a:solidFill>
                  <a:srgbClr val="FFFF00"/>
                </a:solidFill>
              </a:rPr>
              <a:t>init</a:t>
            </a:r>
            <a:r>
              <a:rPr lang="en-US" b="1" dirty="0">
                <a:solidFill>
                  <a:srgbClr val="FFFF00"/>
                </a:solidFill>
              </a:rPr>
              <a:t>; condition; update)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if(condition to break)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break;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dirty="0"/>
          </a:p>
          <a:p>
            <a:pPr lvl="1" algn="just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while(condition){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if(condition to break){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break;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Popup boxes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JavaScript provides built-in global functions to display popup message boxes for different purposes.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alert()</a:t>
            </a:r>
            <a:r>
              <a:rPr lang="en-US" b="1" dirty="0"/>
              <a:t>:</a:t>
            </a:r>
            <a:r>
              <a:rPr lang="en-US" dirty="0"/>
              <a:t>The </a:t>
            </a:r>
            <a:r>
              <a:rPr lang="en-US" b="1" dirty="0">
                <a:solidFill>
                  <a:srgbClr val="FFFF00"/>
                </a:solidFill>
              </a:rPr>
              <a:t>alert()</a:t>
            </a:r>
            <a:r>
              <a:rPr lang="en-US" dirty="0"/>
              <a:t> function displays a message to the user to display some information to users. This alert box will have the OK button to close the alert box.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confirm(message)</a:t>
            </a:r>
            <a:r>
              <a:rPr lang="en-US" b="1" dirty="0"/>
              <a:t>: </a:t>
            </a:r>
            <a:r>
              <a:rPr lang="en-US" dirty="0"/>
              <a:t>Use the </a:t>
            </a:r>
            <a:r>
              <a:rPr lang="en-US" b="1" dirty="0">
                <a:solidFill>
                  <a:srgbClr val="FFFF00"/>
                </a:solidFill>
              </a:rPr>
              <a:t>confirm() </a:t>
            </a:r>
            <a:r>
              <a:rPr lang="en-US" dirty="0"/>
              <a:t>function to take the user's confirmation before starting some task.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prompt(message, </a:t>
            </a:r>
            <a:r>
              <a:rPr lang="en-US" b="1" dirty="0" err="1">
                <a:solidFill>
                  <a:srgbClr val="FFFF00"/>
                </a:solidFill>
              </a:rPr>
              <a:t>defaultValue</a:t>
            </a:r>
            <a:r>
              <a:rPr lang="en-US" b="1" dirty="0">
                <a:solidFill>
                  <a:srgbClr val="FFFF00"/>
                </a:solidFill>
              </a:rPr>
              <a:t>)</a:t>
            </a:r>
            <a:r>
              <a:rPr lang="en-US" b="1" dirty="0"/>
              <a:t>: </a:t>
            </a:r>
            <a:r>
              <a:rPr lang="en-US" dirty="0"/>
              <a:t>Use the </a:t>
            </a:r>
            <a:r>
              <a:rPr lang="en-US" b="1" dirty="0">
                <a:solidFill>
                  <a:srgbClr val="FFFF00"/>
                </a:solidFill>
              </a:rPr>
              <a:t>prompt()</a:t>
            </a:r>
            <a:r>
              <a:rPr lang="en-US" dirty="0"/>
              <a:t> function to take the user's input to do further 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JavaScript control statement is used to control the execution of a program based on a specific condition. </a:t>
            </a:r>
          </a:p>
          <a:p>
            <a:pPr algn="just"/>
            <a:r>
              <a:rPr lang="en-US" dirty="0"/>
              <a:t>If the condition meets then a particular block of action will be executed otherwise it will execute another block of action that satisfies that particular condition.</a:t>
            </a:r>
          </a:p>
          <a:p>
            <a:pPr lvl="1" algn="just"/>
            <a:r>
              <a:rPr lang="en-US" b="1" dirty="0"/>
              <a:t>if statement - </a:t>
            </a: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if </a:t>
            </a:r>
            <a:r>
              <a:rPr lang="en-US" dirty="0"/>
              <a:t>statement executes a statement if a specified condition is true. 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 (condition) 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//  block of code to be executed if the condition is true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1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if-else Statement </a:t>
            </a:r>
            <a:r>
              <a:rPr lang="en-US" dirty="0"/>
              <a:t>- The </a:t>
            </a:r>
            <a:r>
              <a:rPr lang="en-US" b="1" dirty="0">
                <a:solidFill>
                  <a:srgbClr val="FFFF00"/>
                </a:solidFill>
              </a:rPr>
              <a:t>if...else </a:t>
            </a:r>
            <a:r>
              <a:rPr lang="en-US" dirty="0"/>
              <a:t>statement executes a statement if a specified condition is true. If the condition is false, another statement in the optional else clause will be executed.</a:t>
            </a:r>
          </a:p>
          <a:p>
            <a:pPr lvl="1" algn="just"/>
            <a:endParaRPr lang="en-US" b="1" dirty="0"/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 (condition)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//  block of code to be executed if the condition is true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 else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//  block of code to be executed if the condition is false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if-else-if Statement </a:t>
            </a:r>
            <a:r>
              <a:rPr lang="en-US" dirty="0"/>
              <a:t>- Note that there is no </a:t>
            </a:r>
            <a:r>
              <a:rPr lang="en-US" dirty="0" err="1"/>
              <a:t>elseif</a:t>
            </a:r>
            <a:r>
              <a:rPr lang="en-US" dirty="0"/>
              <a:t> syntax in JavaScript. However, you can write it with a space between else and if.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 (x &gt; 50)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/* do something */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 else if (x &gt; 5)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/* do something */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 else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/* do something */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just"/>
            <a:r>
              <a:rPr lang="en-US" b="1" dirty="0"/>
              <a:t>Switch Statement - </a:t>
            </a: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switch</a:t>
            </a:r>
            <a:r>
              <a:rPr lang="en-US" b="1" dirty="0"/>
              <a:t> </a:t>
            </a:r>
            <a:r>
              <a:rPr lang="en-US" dirty="0"/>
              <a:t>statement evaluates an expression, matching the expression's value against a series of case clauses, and executes statements after the first case clause with a matching value, until a break statement is encountered.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switch(expression)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case x: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// code block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break;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case y: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// code block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break;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default: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// code block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lvl="1" algn="just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Loops offer a quick and easy way to do something repeatedly.</a:t>
            </a:r>
          </a:p>
          <a:p>
            <a:pPr lvl="1" algn="just"/>
            <a:r>
              <a:rPr lang="en-US" b="1" dirty="0"/>
              <a:t>for statement - </a:t>
            </a:r>
            <a:r>
              <a:rPr lang="en-US" dirty="0"/>
              <a:t>A for loop repeats until a specified condition evaluates to false.</a:t>
            </a:r>
          </a:p>
          <a:p>
            <a:pPr marL="320040" lvl="1" indent="0" algn="just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for (initialization; condition; afterthought) 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	statement</a:t>
            </a:r>
          </a:p>
          <a:p>
            <a:pPr lvl="1" algn="just"/>
            <a:r>
              <a:rPr lang="en-US" b="1" dirty="0"/>
              <a:t>while statement - </a:t>
            </a:r>
            <a:r>
              <a:rPr lang="en-US" dirty="0"/>
              <a:t>A while statement executes its statements as long as a specified condition evaluates to true.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IN" b="1" dirty="0">
                <a:solidFill>
                  <a:srgbClr val="FFFF00"/>
                </a:solidFill>
              </a:rPr>
              <a:t>while (condition) </a:t>
            </a:r>
          </a:p>
          <a:p>
            <a:pPr marL="320040" lvl="1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	statement</a:t>
            </a:r>
            <a:endParaRPr lang="en-US" b="1" dirty="0">
              <a:solidFill>
                <a:srgbClr val="FFFF00"/>
              </a:solidFill>
            </a:endParaRPr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3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do...while statement -  </a:t>
            </a:r>
            <a:r>
              <a:rPr lang="en-US" dirty="0"/>
              <a:t>The do...while statement repeats until a specified condition evaluates to false. </a:t>
            </a:r>
          </a:p>
          <a:p>
            <a:pPr marL="320040" lvl="1" indent="0" algn="just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do</a:t>
            </a:r>
          </a:p>
          <a:p>
            <a:pPr marL="320040" lvl="1" indent="0" algn="just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statement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	while (condition);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continue- </a:t>
            </a: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continue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statement terminates execution of the statements in the current iteration of the current or labeled loop, and continues execution of the loop with the next iteration.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for(</a:t>
            </a:r>
            <a:r>
              <a:rPr lang="en-US" b="1" dirty="0" err="1">
                <a:solidFill>
                  <a:srgbClr val="FFFF00"/>
                </a:solidFill>
              </a:rPr>
              <a:t>init</a:t>
            </a:r>
            <a:r>
              <a:rPr lang="en-US" b="1" dirty="0">
                <a:solidFill>
                  <a:srgbClr val="FFFF00"/>
                </a:solidFill>
              </a:rPr>
              <a:t>; condition; update)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if(condition to continue)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continue;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7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while(condition){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if(condition to continue){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continue;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//code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lvl="1" algn="just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8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3434</TotalTime>
  <Words>766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Perspective</vt:lpstr>
      <vt:lpstr>Outline</vt:lpstr>
      <vt:lpstr>Control statements</vt:lpstr>
      <vt:lpstr>Control statements</vt:lpstr>
      <vt:lpstr>Control statements</vt:lpstr>
      <vt:lpstr>Control statements</vt:lpstr>
      <vt:lpstr>Looping statements</vt:lpstr>
      <vt:lpstr>Looping statements</vt:lpstr>
      <vt:lpstr>Control statements (contd.)</vt:lpstr>
      <vt:lpstr>Control statements (contd.)</vt:lpstr>
      <vt:lpstr>Control statements (contd.)</vt:lpstr>
      <vt:lpstr>Control statements (contd.)</vt:lpstr>
      <vt:lpstr>Popup boxes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Sonia Jassi</cp:lastModifiedBy>
  <cp:revision>1289</cp:revision>
  <dcterms:created xsi:type="dcterms:W3CDTF">2023-08-17T03:51:20Z</dcterms:created>
  <dcterms:modified xsi:type="dcterms:W3CDTF">2024-02-15T05:25:44Z</dcterms:modified>
</cp:coreProperties>
</file>