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97" r:id="rId2"/>
    <p:sldId id="330" r:id="rId3"/>
    <p:sldId id="332" r:id="rId4"/>
    <p:sldId id="333" r:id="rId5"/>
    <p:sldId id="335" r:id="rId6"/>
    <p:sldId id="336" r:id="rId7"/>
    <p:sldId id="337" r:id="rId8"/>
    <p:sldId id="338" r:id="rId9"/>
    <p:sldId id="339" r:id="rId10"/>
    <p:sldId id="284" r:id="rId11"/>
    <p:sldId id="321"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4" d="100"/>
          <a:sy n="64" d="100"/>
        </p:scale>
        <p:origin x="134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84B997-7476-4EC8-BD6D-F6D133459055}" type="datetimeFigureOut">
              <a:rPr lang="en-IN" smtClean="0"/>
              <a:t>15-02-2024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00AF00-BDC2-4E22-9AB6-6FDA0E6DEF9E}" type="slidenum">
              <a:rPr lang="en-IN" smtClean="0"/>
              <a:t>‹#›</a:t>
            </a:fld>
            <a:endParaRPr lang="en-IN"/>
          </a:p>
        </p:txBody>
      </p:sp>
    </p:spTree>
    <p:extLst>
      <p:ext uri="{BB962C8B-B14F-4D97-AF65-F5344CB8AC3E}">
        <p14:creationId xmlns:p14="http://schemas.microsoft.com/office/powerpoint/2010/main" val="4224656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0E8B5A0-437F-4D4F-9F63-0DE12B4707BA}" type="datetime1">
              <a:rPr lang="en-IN" smtClean="0"/>
              <a:t>15-02-2024</a:t>
            </a:fld>
            <a:endParaRPr lang="en-IN"/>
          </a:p>
        </p:txBody>
      </p:sp>
      <p:sp>
        <p:nvSpPr>
          <p:cNvPr id="8" name="Slide Number Placeholder 7"/>
          <p:cNvSpPr>
            <a:spLocks noGrp="1"/>
          </p:cNvSpPr>
          <p:nvPr>
            <p:ph type="sldNum" sz="quarter" idx="11"/>
          </p:nvPr>
        </p:nvSpPr>
        <p:spPr/>
        <p:txBody>
          <a:bodyPr/>
          <a:lstStyle/>
          <a:p>
            <a:fld id="{2066A04F-D713-4288-A8B9-BA887330B926}" type="slidenum">
              <a:rPr lang="en-IN" smtClean="0"/>
              <a:t>‹#›</a:t>
            </a:fld>
            <a:endParaRPr lang="en-IN"/>
          </a:p>
        </p:txBody>
      </p:sp>
      <p:sp>
        <p:nvSpPr>
          <p:cNvPr id="9" name="Footer Placeholder 8"/>
          <p:cNvSpPr>
            <a:spLocks noGrp="1"/>
          </p:cNvSpPr>
          <p:nvPr>
            <p:ph type="ftr" sz="quarter" idx="12"/>
          </p:nvPr>
        </p:nvSpPr>
        <p:spPr/>
        <p:txBody>
          <a:bodyPr/>
          <a:lstStyle/>
          <a:p>
            <a:r>
              <a:rPr lang="en-IN"/>
              <a:t>Dr. Navneet Kaur, Lovely Professional University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2A0317-7514-470C-8859-FEAB78AFA84E}" type="datetime1">
              <a:rPr lang="en-IN" smtClean="0"/>
              <a:t>15-02-2024</a:t>
            </a:fld>
            <a:endParaRPr lang="en-IN"/>
          </a:p>
        </p:txBody>
      </p:sp>
      <p:sp>
        <p:nvSpPr>
          <p:cNvPr id="5" name="Footer Placeholder 4"/>
          <p:cNvSpPr>
            <a:spLocks noGrp="1"/>
          </p:cNvSpPr>
          <p:nvPr>
            <p:ph type="ftr" sz="quarter" idx="11"/>
          </p:nvPr>
        </p:nvSpPr>
        <p:spPr/>
        <p:txBody>
          <a:bodyPr/>
          <a:lstStyle/>
          <a:p>
            <a:r>
              <a:rPr lang="en-IN"/>
              <a:t>Dr. Navneet Kaur, Lovely Professional University</a:t>
            </a:r>
          </a:p>
        </p:txBody>
      </p:sp>
      <p:sp>
        <p:nvSpPr>
          <p:cNvPr id="6" name="Slide Number Placeholder 5"/>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BE0D0C-0542-4575-9C53-121116BF1562}" type="datetime1">
              <a:rPr lang="en-IN" smtClean="0"/>
              <a:t>15-02-2024</a:t>
            </a:fld>
            <a:endParaRPr lang="en-IN"/>
          </a:p>
        </p:txBody>
      </p:sp>
      <p:sp>
        <p:nvSpPr>
          <p:cNvPr id="5" name="Footer Placeholder 4"/>
          <p:cNvSpPr>
            <a:spLocks noGrp="1"/>
          </p:cNvSpPr>
          <p:nvPr>
            <p:ph type="ftr" sz="quarter" idx="11"/>
          </p:nvPr>
        </p:nvSpPr>
        <p:spPr/>
        <p:txBody>
          <a:bodyPr/>
          <a:lstStyle/>
          <a:p>
            <a:r>
              <a:rPr lang="en-IN"/>
              <a:t>Dr. Navneet Kaur, Lovely Professional University</a:t>
            </a:r>
          </a:p>
        </p:txBody>
      </p:sp>
      <p:sp>
        <p:nvSpPr>
          <p:cNvPr id="6" name="Slide Number Placeholder 5"/>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4AB0C-8A4F-4A9E-B7F7-58515A6440E7}" type="datetime1">
              <a:rPr lang="en-IN" smtClean="0"/>
              <a:t>15-02-2024</a:t>
            </a:fld>
            <a:endParaRPr lang="en-IN"/>
          </a:p>
        </p:txBody>
      </p:sp>
      <p:sp>
        <p:nvSpPr>
          <p:cNvPr id="5" name="Footer Placeholder 4"/>
          <p:cNvSpPr>
            <a:spLocks noGrp="1"/>
          </p:cNvSpPr>
          <p:nvPr>
            <p:ph type="ftr" sz="quarter" idx="11"/>
          </p:nvPr>
        </p:nvSpPr>
        <p:spPr/>
        <p:txBody>
          <a:bodyPr/>
          <a:lstStyle/>
          <a:p>
            <a:r>
              <a:rPr lang="en-IN"/>
              <a:t>Dr. Navneet Kaur, Lovely Professional University</a:t>
            </a:r>
          </a:p>
        </p:txBody>
      </p:sp>
      <p:sp>
        <p:nvSpPr>
          <p:cNvPr id="6" name="Slide Number Placeholder 5"/>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90D22-8420-4AF0-8722-2855801E82FB}" type="datetime1">
              <a:rPr lang="en-IN" smtClean="0"/>
              <a:t>15-02-2024</a:t>
            </a:fld>
            <a:endParaRPr lang="en-IN"/>
          </a:p>
        </p:txBody>
      </p:sp>
      <p:sp>
        <p:nvSpPr>
          <p:cNvPr id="5" name="Footer Placeholder 4"/>
          <p:cNvSpPr>
            <a:spLocks noGrp="1"/>
          </p:cNvSpPr>
          <p:nvPr>
            <p:ph type="ftr" sz="quarter" idx="11"/>
          </p:nvPr>
        </p:nvSpPr>
        <p:spPr/>
        <p:txBody>
          <a:bodyPr/>
          <a:lstStyle/>
          <a:p>
            <a:r>
              <a:rPr lang="en-IN"/>
              <a:t>Dr. Navneet Kaur, Lovely Professional University</a:t>
            </a:r>
          </a:p>
        </p:txBody>
      </p:sp>
      <p:sp>
        <p:nvSpPr>
          <p:cNvPr id="6" name="Slide Number Placeholder 5"/>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20D2F9F-5CFA-4EBA-BA27-C5E2A62FDF1A}" type="datetime1">
              <a:rPr lang="en-IN" smtClean="0"/>
              <a:t>15-02-2024</a:t>
            </a:fld>
            <a:endParaRPr lang="en-IN"/>
          </a:p>
        </p:txBody>
      </p:sp>
      <p:sp>
        <p:nvSpPr>
          <p:cNvPr id="6" name="Footer Placeholder 5"/>
          <p:cNvSpPr>
            <a:spLocks noGrp="1"/>
          </p:cNvSpPr>
          <p:nvPr>
            <p:ph type="ftr" sz="quarter" idx="11"/>
          </p:nvPr>
        </p:nvSpPr>
        <p:spPr/>
        <p:txBody>
          <a:bodyPr/>
          <a:lstStyle/>
          <a:p>
            <a:r>
              <a:rPr lang="en-IN"/>
              <a:t>Dr. Navneet Kaur, Lovely Professional University</a:t>
            </a:r>
          </a:p>
        </p:txBody>
      </p:sp>
      <p:sp>
        <p:nvSpPr>
          <p:cNvPr id="7" name="Slide Number Placeholder 6"/>
          <p:cNvSpPr>
            <a:spLocks noGrp="1"/>
          </p:cNvSpPr>
          <p:nvPr>
            <p:ph type="sldNum" sz="quarter" idx="12"/>
          </p:nvPr>
        </p:nvSpPr>
        <p:spPr/>
        <p:txBody>
          <a:bodyPr/>
          <a:lstStyle/>
          <a:p>
            <a:fld id="{2066A04F-D713-4288-A8B9-BA887330B926}"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415814D-220D-40D4-AB32-274CBB40604A}" type="datetime1">
              <a:rPr lang="en-IN" smtClean="0"/>
              <a:t>15-02-2024</a:t>
            </a:fld>
            <a:endParaRPr lang="en-IN"/>
          </a:p>
        </p:txBody>
      </p:sp>
      <p:sp>
        <p:nvSpPr>
          <p:cNvPr id="8" name="Footer Placeholder 7"/>
          <p:cNvSpPr>
            <a:spLocks noGrp="1"/>
          </p:cNvSpPr>
          <p:nvPr>
            <p:ph type="ftr" sz="quarter" idx="11"/>
          </p:nvPr>
        </p:nvSpPr>
        <p:spPr/>
        <p:txBody>
          <a:bodyPr/>
          <a:lstStyle/>
          <a:p>
            <a:r>
              <a:rPr lang="en-IN"/>
              <a:t>Dr. Navneet Kaur, Lovely Professional University</a:t>
            </a:r>
          </a:p>
        </p:txBody>
      </p:sp>
      <p:sp>
        <p:nvSpPr>
          <p:cNvPr id="9" name="Slide Number Placeholder 8"/>
          <p:cNvSpPr>
            <a:spLocks noGrp="1"/>
          </p:cNvSpPr>
          <p:nvPr>
            <p:ph type="sldNum" sz="quarter" idx="12"/>
          </p:nvPr>
        </p:nvSpPr>
        <p:spPr/>
        <p:txBody>
          <a:bodyPr/>
          <a:lstStyle/>
          <a:p>
            <a:fld id="{2066A04F-D713-4288-A8B9-BA887330B926}"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8DACF4-6E2D-427B-9257-A5B396BB2F5D}" type="datetime1">
              <a:rPr lang="en-IN" smtClean="0"/>
              <a:t>15-02-2024</a:t>
            </a:fld>
            <a:endParaRPr lang="en-IN"/>
          </a:p>
        </p:txBody>
      </p:sp>
      <p:sp>
        <p:nvSpPr>
          <p:cNvPr id="4" name="Footer Placeholder 3"/>
          <p:cNvSpPr>
            <a:spLocks noGrp="1"/>
          </p:cNvSpPr>
          <p:nvPr>
            <p:ph type="ftr" sz="quarter" idx="11"/>
          </p:nvPr>
        </p:nvSpPr>
        <p:spPr/>
        <p:txBody>
          <a:bodyPr/>
          <a:lstStyle/>
          <a:p>
            <a:r>
              <a:rPr lang="en-IN"/>
              <a:t>Dr. Navneet Kaur,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A0489-FB30-448B-B752-C7F233B89F76}" type="datetime1">
              <a:rPr lang="en-IN" smtClean="0"/>
              <a:t>15-02-2024</a:t>
            </a:fld>
            <a:endParaRPr lang="en-IN"/>
          </a:p>
        </p:txBody>
      </p:sp>
      <p:sp>
        <p:nvSpPr>
          <p:cNvPr id="3" name="Footer Placeholder 2"/>
          <p:cNvSpPr>
            <a:spLocks noGrp="1"/>
          </p:cNvSpPr>
          <p:nvPr>
            <p:ph type="ftr" sz="quarter" idx="11"/>
          </p:nvPr>
        </p:nvSpPr>
        <p:spPr/>
        <p:txBody>
          <a:bodyPr/>
          <a:lstStyle/>
          <a:p>
            <a:r>
              <a:rPr lang="en-IN"/>
              <a:t>Dr. Navneet Kaur, Lovely Professional University</a:t>
            </a:r>
          </a:p>
        </p:txBody>
      </p:sp>
      <p:sp>
        <p:nvSpPr>
          <p:cNvPr id="4" name="Slide Number Placeholder 3"/>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566C54-2EFD-437D-A71C-B4A779E37E51}" type="datetime1">
              <a:rPr lang="en-IN" smtClean="0"/>
              <a:t>15-02-2024</a:t>
            </a:fld>
            <a:endParaRPr lang="en-IN"/>
          </a:p>
        </p:txBody>
      </p:sp>
      <p:sp>
        <p:nvSpPr>
          <p:cNvPr id="6" name="Footer Placeholder 5"/>
          <p:cNvSpPr>
            <a:spLocks noGrp="1"/>
          </p:cNvSpPr>
          <p:nvPr>
            <p:ph type="ftr" sz="quarter" idx="11"/>
          </p:nvPr>
        </p:nvSpPr>
        <p:spPr/>
        <p:txBody>
          <a:bodyPr/>
          <a:lstStyle/>
          <a:p>
            <a:r>
              <a:rPr lang="en-IN"/>
              <a:t>Dr. Navneet Kaur, Lovely Professional University</a:t>
            </a:r>
          </a:p>
        </p:txBody>
      </p:sp>
      <p:sp>
        <p:nvSpPr>
          <p:cNvPr id="7" name="Slide Number Placeholder 6"/>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412386-994B-4EFF-A8B5-30B85EDF6DD6}" type="datetime1">
              <a:rPr lang="en-IN" smtClean="0"/>
              <a:t>15-02-2024</a:t>
            </a:fld>
            <a:endParaRPr lang="en-IN"/>
          </a:p>
        </p:txBody>
      </p:sp>
      <p:sp>
        <p:nvSpPr>
          <p:cNvPr id="6" name="Footer Placeholder 5"/>
          <p:cNvSpPr>
            <a:spLocks noGrp="1"/>
          </p:cNvSpPr>
          <p:nvPr>
            <p:ph type="ftr" sz="quarter" idx="11"/>
          </p:nvPr>
        </p:nvSpPr>
        <p:spPr/>
        <p:txBody>
          <a:bodyPr/>
          <a:lstStyle/>
          <a:p>
            <a:r>
              <a:rPr lang="en-IN"/>
              <a:t>Dr. Navneet Kaur, Lovely Professional University</a:t>
            </a:r>
          </a:p>
        </p:txBody>
      </p:sp>
      <p:sp>
        <p:nvSpPr>
          <p:cNvPr id="7" name="Slide Number Placeholder 6"/>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785CAE0E-7D63-43E1-ACB7-595E8AE1D856}" type="datetime1">
              <a:rPr lang="en-IN" smtClean="0"/>
              <a:t>15-02-2024</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2066A04F-D713-4288-A8B9-BA887330B926}"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r>
              <a:rPr lang="en-IN"/>
              <a:t>Dr. Navneet Kaur, Lovely Professional University</a:t>
            </a: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js/js_htmldom_methods.asp" TargetMode="External"/><Relationship Id="rId2" Type="http://schemas.openxmlformats.org/officeDocument/2006/relationships/hyperlink" Target="https://www.w3schools.com/js/js_htmldom.asp" TargetMode="External"/><Relationship Id="rId1" Type="http://schemas.openxmlformats.org/officeDocument/2006/relationships/slideLayout" Target="../slideLayouts/slideLayout2.xml"/><Relationship Id="rId6" Type="http://schemas.openxmlformats.org/officeDocument/2006/relationships/hyperlink" Target="https://www.w3schools.com/js/js_htmldom_html.asp" TargetMode="External"/><Relationship Id="rId5" Type="http://schemas.openxmlformats.org/officeDocument/2006/relationships/hyperlink" Target="https://www.w3schools.com/js/js_htmldom_elements.asp" TargetMode="External"/><Relationship Id="rId4" Type="http://schemas.openxmlformats.org/officeDocument/2006/relationships/hyperlink" Target="https://www.w3schools.com/js/js_htmldom_document.asp"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onlinegdb.com/-HsZpxeS0_" TargetMode="External"/><Relationship Id="rId2" Type="http://schemas.openxmlformats.org/officeDocument/2006/relationships/hyperlink" Target="https://onlinegdb.com/VQtxAJKT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b="1" dirty="0"/>
              <a:t>Outline</a:t>
            </a:r>
            <a:endParaRPr lang="en-IN" b="1" dirty="0"/>
          </a:p>
        </p:txBody>
      </p:sp>
      <p:sp>
        <p:nvSpPr>
          <p:cNvPr id="3" name="Content Placeholder 2"/>
          <p:cNvSpPr>
            <a:spLocks noGrp="1"/>
          </p:cNvSpPr>
          <p:nvPr>
            <p:ph idx="1"/>
          </p:nvPr>
        </p:nvSpPr>
        <p:spPr/>
        <p:txBody>
          <a:bodyPr>
            <a:normAutofit/>
          </a:bodyPr>
          <a:lstStyle/>
          <a:p>
            <a:pPr algn="just"/>
            <a:r>
              <a:rPr lang="en-US" dirty="0"/>
              <a:t>Introduction to DOM</a:t>
            </a:r>
          </a:p>
          <a:p>
            <a:pPr algn="just"/>
            <a:r>
              <a:rPr lang="en-US" dirty="0"/>
              <a:t>DOM tree</a:t>
            </a:r>
          </a:p>
          <a:p>
            <a:pPr algn="just"/>
            <a:r>
              <a:rPr lang="en-US" dirty="0"/>
              <a:t>DOM methods</a:t>
            </a:r>
          </a:p>
          <a:p>
            <a:pPr lvl="1" algn="just"/>
            <a:r>
              <a:rPr lang="en-IN" dirty="0"/>
              <a:t>Node Creation and Manipulation</a:t>
            </a:r>
          </a:p>
          <a:p>
            <a:pPr lvl="1" algn="just"/>
            <a:r>
              <a:rPr lang="en-IN" dirty="0"/>
              <a:t>Accessing Elements</a:t>
            </a:r>
          </a:p>
          <a:p>
            <a:pPr lvl="1" algn="just"/>
            <a:endParaRPr lang="en-IN" dirty="0"/>
          </a:p>
        </p:txBody>
      </p:sp>
      <p:sp>
        <p:nvSpPr>
          <p:cNvPr id="4" name="Footer Placeholder 3"/>
          <p:cNvSpPr>
            <a:spLocks noGrp="1"/>
          </p:cNvSpPr>
          <p:nvPr>
            <p:ph type="ftr" sz="quarter" idx="11"/>
          </p:nvPr>
        </p:nvSpPr>
        <p:spPr/>
        <p:txBody>
          <a:bodyPr/>
          <a:lstStyle/>
          <a:p>
            <a:r>
              <a:rPr lang="en-IN" dirty="0" err="1"/>
              <a:t>Dr.</a:t>
            </a:r>
            <a:r>
              <a:rPr lang="en-IN" dirty="0"/>
              <a:t> </a:t>
            </a:r>
            <a:r>
              <a:rPr lang="en-IN" dirty="0" err="1"/>
              <a:t>Navneet</a:t>
            </a:r>
            <a:r>
              <a:rPr lang="en-IN" dirty="0"/>
              <a:t> </a:t>
            </a:r>
            <a:r>
              <a:rPr lang="en-IN" dirty="0" err="1"/>
              <a:t>Kaur</a:t>
            </a:r>
            <a:r>
              <a:rPr lang="en-IN" dirty="0"/>
              <a:t>,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1</a:t>
            </a:fld>
            <a:endParaRPr lang="en-IN"/>
          </a:p>
        </p:txBody>
      </p:sp>
    </p:spTree>
    <p:extLst>
      <p:ext uri="{BB962C8B-B14F-4D97-AF65-F5344CB8AC3E}">
        <p14:creationId xmlns:p14="http://schemas.microsoft.com/office/powerpoint/2010/main" val="12621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additive="base">
                                        <p:cTn id="4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References</a:t>
            </a:r>
          </a:p>
        </p:txBody>
      </p:sp>
      <p:sp>
        <p:nvSpPr>
          <p:cNvPr id="3" name="Content Placeholder 2"/>
          <p:cNvSpPr>
            <a:spLocks noGrp="1"/>
          </p:cNvSpPr>
          <p:nvPr>
            <p:ph idx="1"/>
          </p:nvPr>
        </p:nvSpPr>
        <p:spPr/>
        <p:txBody>
          <a:bodyPr>
            <a:normAutofit/>
          </a:bodyPr>
          <a:lstStyle/>
          <a:p>
            <a:pPr algn="just"/>
            <a:r>
              <a:rPr lang="en-US" dirty="0">
                <a:hlinkClick r:id="rId2"/>
              </a:rPr>
              <a:t>https://www.w3schools.com/js/js_htmldom.asp</a:t>
            </a:r>
            <a:endParaRPr lang="en-US" dirty="0"/>
          </a:p>
          <a:p>
            <a:pPr algn="just"/>
            <a:r>
              <a:rPr lang="en-US" dirty="0">
                <a:hlinkClick r:id="rId3"/>
              </a:rPr>
              <a:t>https://www.w3schools.com/js/js_htmldom_methods.asp</a:t>
            </a:r>
            <a:endParaRPr lang="en-US" dirty="0"/>
          </a:p>
          <a:p>
            <a:pPr algn="just"/>
            <a:r>
              <a:rPr lang="en-US" dirty="0">
                <a:hlinkClick r:id="rId4"/>
              </a:rPr>
              <a:t>https://www.w3schools.com/js/js_htmldom_document.asp</a:t>
            </a:r>
            <a:endParaRPr lang="en-US" dirty="0"/>
          </a:p>
          <a:p>
            <a:pPr algn="just"/>
            <a:r>
              <a:rPr lang="en-US" dirty="0">
                <a:hlinkClick r:id="rId5"/>
              </a:rPr>
              <a:t>https://www.w3schools.com/js/js_htmldom_elements.asp</a:t>
            </a:r>
            <a:endParaRPr lang="en-US" dirty="0"/>
          </a:p>
          <a:p>
            <a:pPr algn="just"/>
            <a:r>
              <a:rPr lang="en-US" dirty="0">
                <a:hlinkClick r:id="rId6"/>
              </a:rPr>
              <a:t>https://www.w3schools.com/js/js_htmldom_html.asp</a:t>
            </a:r>
            <a:endParaRPr lang="en-US" dirty="0"/>
          </a:p>
          <a:p>
            <a:pPr marL="45720" indent="0" algn="just">
              <a:buNone/>
            </a:pPr>
            <a:endParaRPr lang="en-US" dirty="0"/>
          </a:p>
        </p:txBody>
      </p:sp>
      <p:sp>
        <p:nvSpPr>
          <p:cNvPr id="4" name="Footer Placeholder 3"/>
          <p:cNvSpPr>
            <a:spLocks noGrp="1"/>
          </p:cNvSpPr>
          <p:nvPr>
            <p:ph type="ftr" sz="quarter" idx="11"/>
          </p:nvPr>
        </p:nvSpPr>
        <p:spPr/>
        <p:txBody>
          <a:bodyPr/>
          <a:lstStyle/>
          <a:p>
            <a:r>
              <a:rPr lang="en-IN" dirty="0" err="1"/>
              <a:t>Dr.</a:t>
            </a:r>
            <a:r>
              <a:rPr lang="en-IN" dirty="0"/>
              <a:t> </a:t>
            </a:r>
            <a:r>
              <a:rPr lang="en-IN" dirty="0" err="1"/>
              <a:t>Navneet</a:t>
            </a:r>
            <a:r>
              <a:rPr lang="en-IN" dirty="0"/>
              <a:t> </a:t>
            </a:r>
            <a:r>
              <a:rPr lang="en-IN" dirty="0" err="1"/>
              <a:t>Kaur</a:t>
            </a:r>
            <a:r>
              <a:rPr lang="en-IN" dirty="0"/>
              <a:t>,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10</a:t>
            </a:fld>
            <a:endParaRPr lang="en-IN"/>
          </a:p>
        </p:txBody>
      </p:sp>
    </p:spTree>
    <p:extLst>
      <p:ext uri="{BB962C8B-B14F-4D97-AF65-F5344CB8AC3E}">
        <p14:creationId xmlns:p14="http://schemas.microsoft.com/office/powerpoint/2010/main" val="343941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1000"/>
                                        <p:tgtEl>
                                          <p:spTgt spid="3">
                                            <p:txEl>
                                              <p:pRg st="1" end="1"/>
                                            </p:txEl>
                                          </p:spTgt>
                                        </p:tgtEl>
                                      </p:cBhvr>
                                    </p:animEffect>
                                    <p:anim calcmode="lin" valueType="num">
                                      <p:cBhvr>
                                        <p:cTn id="3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1000"/>
                                        <p:tgtEl>
                                          <p:spTgt spid="3">
                                            <p:txEl>
                                              <p:pRg st="3" end="3"/>
                                            </p:txEl>
                                          </p:spTgt>
                                        </p:tgtEl>
                                      </p:cBhvr>
                                    </p:animEffect>
                                    <p:anim calcmode="lin" valueType="num">
                                      <p:cBhvr>
                                        <p:cTn id="4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1000"/>
                                        <p:tgtEl>
                                          <p:spTgt spid="3">
                                            <p:txEl>
                                              <p:pRg st="4" end="4"/>
                                            </p:txEl>
                                          </p:spTgt>
                                        </p:tgtEl>
                                      </p:cBhvr>
                                    </p:animEffect>
                                    <p:anim calcmode="lin" valueType="num">
                                      <p:cBhvr>
                                        <p:cTn id="4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Program link</a:t>
            </a:r>
          </a:p>
        </p:txBody>
      </p:sp>
      <p:sp>
        <p:nvSpPr>
          <p:cNvPr id="3" name="Content Placeholder 2"/>
          <p:cNvSpPr>
            <a:spLocks noGrp="1"/>
          </p:cNvSpPr>
          <p:nvPr>
            <p:ph idx="1"/>
          </p:nvPr>
        </p:nvSpPr>
        <p:spPr/>
        <p:txBody>
          <a:bodyPr/>
          <a:lstStyle/>
          <a:p>
            <a:pPr algn="just"/>
            <a:r>
              <a:rPr lang="en-US" dirty="0">
                <a:hlinkClick r:id="rId2"/>
              </a:rPr>
              <a:t>https://onlinegdb.com/VQtxAJKTr</a:t>
            </a:r>
            <a:endParaRPr lang="en-US" dirty="0"/>
          </a:p>
          <a:p>
            <a:pPr algn="just"/>
            <a:r>
              <a:rPr lang="en-US" dirty="0">
                <a:hlinkClick r:id="rId3"/>
              </a:rPr>
              <a:t>https://onlinegdb.com/-HsZpxeS0_</a:t>
            </a:r>
            <a:endParaRPr lang="en-US" dirty="0"/>
          </a:p>
          <a:p>
            <a:pPr marL="45720" indent="0" algn="just">
              <a:buNone/>
            </a:pPr>
            <a:endParaRPr lang="en-US" dirty="0"/>
          </a:p>
        </p:txBody>
      </p:sp>
      <p:sp>
        <p:nvSpPr>
          <p:cNvPr id="4" name="Footer Placeholder 3"/>
          <p:cNvSpPr>
            <a:spLocks noGrp="1"/>
          </p:cNvSpPr>
          <p:nvPr>
            <p:ph type="ftr" sz="quarter" idx="11"/>
          </p:nvPr>
        </p:nvSpPr>
        <p:spPr/>
        <p:txBody>
          <a:bodyPr/>
          <a:lstStyle/>
          <a:p>
            <a:r>
              <a:rPr lang="en-IN" dirty="0" err="1"/>
              <a:t>Dr.</a:t>
            </a:r>
            <a:r>
              <a:rPr lang="en-IN" dirty="0"/>
              <a:t> </a:t>
            </a:r>
            <a:r>
              <a:rPr lang="en-IN" dirty="0" err="1"/>
              <a:t>Navneet</a:t>
            </a:r>
            <a:r>
              <a:rPr lang="en-IN" dirty="0"/>
              <a:t> </a:t>
            </a:r>
            <a:r>
              <a:rPr lang="en-IN" dirty="0" err="1"/>
              <a:t>Kaur</a:t>
            </a:r>
            <a:r>
              <a:rPr lang="en-IN" dirty="0"/>
              <a:t>,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11</a:t>
            </a:fld>
            <a:endParaRPr lang="en-IN"/>
          </a:p>
        </p:txBody>
      </p:sp>
    </p:spTree>
    <p:extLst>
      <p:ext uri="{BB962C8B-B14F-4D97-AF65-F5344CB8AC3E}">
        <p14:creationId xmlns:p14="http://schemas.microsoft.com/office/powerpoint/2010/main" val="106946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1000"/>
                                        <p:tgtEl>
                                          <p:spTgt spid="3">
                                            <p:txEl>
                                              <p:pRg st="1" end="1"/>
                                            </p:txEl>
                                          </p:spTgt>
                                        </p:tgtEl>
                                      </p:cBhvr>
                                    </p:animEffect>
                                    <p:anim calcmode="lin" valueType="num">
                                      <p:cBhvr>
                                        <p:cTn id="3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636912"/>
            <a:ext cx="7459216" cy="1154097"/>
          </a:xfrm>
        </p:spPr>
        <p:txBody>
          <a:bodyPr>
            <a:noAutofit/>
          </a:bodyPr>
          <a:lstStyle/>
          <a:p>
            <a:pPr algn="ctr"/>
            <a:r>
              <a:rPr lang="en-IN" sz="3600" b="1" dirty="0"/>
              <a:t>Thank you</a:t>
            </a:r>
            <a:endParaRPr lang="en-IN" sz="3600" dirty="0"/>
          </a:p>
        </p:txBody>
      </p:sp>
      <p:sp>
        <p:nvSpPr>
          <p:cNvPr id="4" name="Footer Placeholder 3"/>
          <p:cNvSpPr>
            <a:spLocks noGrp="1"/>
          </p:cNvSpPr>
          <p:nvPr>
            <p:ph type="ftr" sz="quarter" idx="11"/>
          </p:nvPr>
        </p:nvSpPr>
        <p:spPr/>
        <p:txBody>
          <a:bodyPr/>
          <a:lstStyle/>
          <a:p>
            <a:r>
              <a:rPr lang="en-IN"/>
              <a:t>Dr. Navneet Kaur,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12</a:t>
            </a:fld>
            <a:endParaRPr lang="en-IN"/>
          </a:p>
        </p:txBody>
      </p:sp>
    </p:spTree>
    <p:extLst>
      <p:ext uri="{BB962C8B-B14F-4D97-AF65-F5344CB8AC3E}">
        <p14:creationId xmlns:p14="http://schemas.microsoft.com/office/powerpoint/2010/main" val="33950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DOM</a:t>
            </a:r>
          </a:p>
        </p:txBody>
      </p:sp>
      <p:sp>
        <p:nvSpPr>
          <p:cNvPr id="3" name="Content Placeholder 2"/>
          <p:cNvSpPr>
            <a:spLocks noGrp="1"/>
          </p:cNvSpPr>
          <p:nvPr>
            <p:ph idx="1"/>
          </p:nvPr>
        </p:nvSpPr>
        <p:spPr/>
        <p:txBody>
          <a:bodyPr>
            <a:normAutofit/>
          </a:bodyPr>
          <a:lstStyle/>
          <a:p>
            <a:pPr algn="just"/>
            <a:r>
              <a:rPr lang="en-US" dirty="0"/>
              <a:t>The Document Object Model (DOM) is the data representation of the objects that comprise the structure and content of a document on the web. </a:t>
            </a:r>
          </a:p>
          <a:p>
            <a:pPr algn="just"/>
            <a:r>
              <a:rPr lang="en-US" dirty="0"/>
              <a:t>A web page is a document that can be either displayed in the browser window or as the HTML source. The document as a whole and all other elements in a document are parts of the document object model for that document. </a:t>
            </a:r>
          </a:p>
          <a:p>
            <a:pPr algn="just"/>
            <a:r>
              <a:rPr lang="en-US" dirty="0"/>
              <a:t>They can all be accessed and manipulated using the DOM and a scripting language like JavaScript.</a:t>
            </a:r>
          </a:p>
          <a:p>
            <a:pPr algn="just"/>
            <a:endParaRPr lang="en-US" dirty="0"/>
          </a:p>
        </p:txBody>
      </p:sp>
      <p:sp>
        <p:nvSpPr>
          <p:cNvPr id="4" name="Footer Placeholder 3"/>
          <p:cNvSpPr>
            <a:spLocks noGrp="1"/>
          </p:cNvSpPr>
          <p:nvPr>
            <p:ph type="ftr" sz="quarter" idx="11"/>
          </p:nvPr>
        </p:nvSpPr>
        <p:spPr/>
        <p:txBody>
          <a:bodyPr/>
          <a:lstStyle/>
          <a:p>
            <a:r>
              <a:rPr lang="en-IN" dirty="0" err="1"/>
              <a:t>Dr.</a:t>
            </a:r>
            <a:r>
              <a:rPr lang="en-IN" dirty="0"/>
              <a:t> </a:t>
            </a:r>
            <a:r>
              <a:rPr lang="en-IN" dirty="0" err="1"/>
              <a:t>Navneet</a:t>
            </a:r>
            <a:r>
              <a:rPr lang="en-IN" dirty="0"/>
              <a:t> </a:t>
            </a:r>
            <a:r>
              <a:rPr lang="en-IN" dirty="0" err="1"/>
              <a:t>Kaur</a:t>
            </a:r>
            <a:r>
              <a:rPr lang="en-IN" dirty="0"/>
              <a:t>,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2</a:t>
            </a:fld>
            <a:endParaRPr lang="en-IN"/>
          </a:p>
        </p:txBody>
      </p:sp>
    </p:spTree>
    <p:extLst>
      <p:ext uri="{BB962C8B-B14F-4D97-AF65-F5344CB8AC3E}">
        <p14:creationId xmlns:p14="http://schemas.microsoft.com/office/powerpoint/2010/main" val="8968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tree</a:t>
            </a:r>
          </a:p>
        </p:txBody>
      </p:sp>
      <p:sp>
        <p:nvSpPr>
          <p:cNvPr id="3" name="Content Placeholder 2"/>
          <p:cNvSpPr>
            <a:spLocks noGrp="1"/>
          </p:cNvSpPr>
          <p:nvPr>
            <p:ph idx="1"/>
          </p:nvPr>
        </p:nvSpPr>
        <p:spPr/>
        <p:txBody>
          <a:bodyPr>
            <a:normAutofit/>
          </a:bodyPr>
          <a:lstStyle/>
          <a:p>
            <a:pPr algn="just"/>
            <a:r>
              <a:rPr lang="en-US" dirty="0"/>
              <a:t>A DOM tree is a tree structure whose nodes represent an HTML document's contents. Each HTML document has a DOM tree representation.</a:t>
            </a:r>
          </a:p>
          <a:p>
            <a:pPr marL="45720" indent="0" algn="just">
              <a:buNone/>
            </a:pPr>
            <a:endParaRPr lang="en-US" dirty="0"/>
          </a:p>
        </p:txBody>
      </p:sp>
      <p:sp>
        <p:nvSpPr>
          <p:cNvPr id="4" name="Footer Placeholder 3"/>
          <p:cNvSpPr>
            <a:spLocks noGrp="1"/>
          </p:cNvSpPr>
          <p:nvPr>
            <p:ph type="ftr" sz="quarter" idx="11"/>
          </p:nvPr>
        </p:nvSpPr>
        <p:spPr/>
        <p:txBody>
          <a:bodyPr/>
          <a:lstStyle/>
          <a:p>
            <a:r>
              <a:rPr lang="en-IN" dirty="0" err="1"/>
              <a:t>Dr.</a:t>
            </a:r>
            <a:r>
              <a:rPr lang="en-IN" dirty="0"/>
              <a:t> </a:t>
            </a:r>
            <a:r>
              <a:rPr lang="en-IN" dirty="0" err="1"/>
              <a:t>Navneet</a:t>
            </a:r>
            <a:r>
              <a:rPr lang="en-IN" dirty="0"/>
              <a:t> </a:t>
            </a:r>
            <a:r>
              <a:rPr lang="en-IN" dirty="0" err="1"/>
              <a:t>Kaur</a:t>
            </a:r>
            <a:r>
              <a:rPr lang="en-IN" dirty="0"/>
              <a:t>,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3</a:t>
            </a:fld>
            <a:endParaRPr lang="en-IN"/>
          </a:p>
        </p:txBody>
      </p:sp>
    </p:spTree>
    <p:extLst>
      <p:ext uri="{BB962C8B-B14F-4D97-AF65-F5344CB8AC3E}">
        <p14:creationId xmlns:p14="http://schemas.microsoft.com/office/powerpoint/2010/main" val="315835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tree</a:t>
            </a:r>
          </a:p>
        </p:txBody>
      </p:sp>
      <p:sp>
        <p:nvSpPr>
          <p:cNvPr id="3" name="Content Placeholder 2"/>
          <p:cNvSpPr>
            <a:spLocks noGrp="1"/>
          </p:cNvSpPr>
          <p:nvPr>
            <p:ph idx="1"/>
          </p:nvPr>
        </p:nvSpPr>
        <p:spPr/>
        <p:txBody>
          <a:bodyPr>
            <a:normAutofit/>
          </a:bodyPr>
          <a:lstStyle/>
          <a:p>
            <a:pPr marL="45720" indent="0" algn="just">
              <a:buNone/>
            </a:pPr>
            <a:r>
              <a:rPr lang="en-US" b="1" dirty="0">
                <a:solidFill>
                  <a:srgbClr val="FFFF00"/>
                </a:solidFill>
              </a:rPr>
              <a:t>&lt;html </a:t>
            </a:r>
            <a:r>
              <a:rPr lang="en-US" b="1" dirty="0" err="1">
                <a:solidFill>
                  <a:srgbClr val="FFFF00"/>
                </a:solidFill>
              </a:rPr>
              <a:t>lang</a:t>
            </a:r>
            <a:r>
              <a:rPr lang="en-US" b="1" dirty="0">
                <a:solidFill>
                  <a:srgbClr val="FFFF00"/>
                </a:solidFill>
              </a:rPr>
              <a:t>="en"&gt;</a:t>
            </a:r>
          </a:p>
          <a:p>
            <a:pPr marL="45720" indent="0" algn="just">
              <a:buNone/>
            </a:pPr>
            <a:r>
              <a:rPr lang="en-US" b="1" dirty="0">
                <a:solidFill>
                  <a:srgbClr val="FFFF00"/>
                </a:solidFill>
              </a:rPr>
              <a:t>  &lt;head&gt;</a:t>
            </a:r>
          </a:p>
          <a:p>
            <a:pPr marL="45720" indent="0" algn="just">
              <a:buNone/>
            </a:pPr>
            <a:r>
              <a:rPr lang="en-US" b="1" dirty="0">
                <a:solidFill>
                  <a:srgbClr val="FFFF00"/>
                </a:solidFill>
              </a:rPr>
              <a:t>    &lt;title&gt;My Document&lt;/title&gt;</a:t>
            </a:r>
          </a:p>
          <a:p>
            <a:pPr marL="45720" indent="0" algn="just">
              <a:buNone/>
            </a:pPr>
            <a:r>
              <a:rPr lang="en-US" b="1" dirty="0">
                <a:solidFill>
                  <a:srgbClr val="FFFF00"/>
                </a:solidFill>
              </a:rPr>
              <a:t>  &lt;/head&gt;</a:t>
            </a:r>
          </a:p>
          <a:p>
            <a:pPr marL="45720" indent="0" algn="just">
              <a:buNone/>
            </a:pPr>
            <a:r>
              <a:rPr lang="en-US" b="1" dirty="0">
                <a:solidFill>
                  <a:srgbClr val="FFFF00"/>
                </a:solidFill>
              </a:rPr>
              <a:t>  &lt;body&gt;</a:t>
            </a:r>
          </a:p>
          <a:p>
            <a:pPr marL="45720" indent="0" algn="just">
              <a:buNone/>
            </a:pPr>
            <a:r>
              <a:rPr lang="en-US" b="1" dirty="0">
                <a:solidFill>
                  <a:srgbClr val="FFFF00"/>
                </a:solidFill>
              </a:rPr>
              <a:t>    &lt;h1&gt;Header&lt;/h1&gt;</a:t>
            </a:r>
          </a:p>
          <a:p>
            <a:pPr marL="45720" indent="0" algn="just">
              <a:buNone/>
            </a:pPr>
            <a:r>
              <a:rPr lang="en-US" b="1" dirty="0">
                <a:solidFill>
                  <a:srgbClr val="FFFF00"/>
                </a:solidFill>
              </a:rPr>
              <a:t>    &lt;p&gt;Paragraph&lt;/p&gt;</a:t>
            </a:r>
          </a:p>
          <a:p>
            <a:pPr marL="45720" indent="0" algn="just">
              <a:buNone/>
            </a:pPr>
            <a:r>
              <a:rPr lang="en-US" b="1" dirty="0">
                <a:solidFill>
                  <a:srgbClr val="FFFF00"/>
                </a:solidFill>
              </a:rPr>
              <a:t>  &lt;/body&gt;</a:t>
            </a:r>
          </a:p>
          <a:p>
            <a:pPr marL="45720" indent="0" algn="just">
              <a:buNone/>
            </a:pPr>
            <a:r>
              <a:rPr lang="en-US" b="1" dirty="0">
                <a:solidFill>
                  <a:srgbClr val="FFFF00"/>
                </a:solidFill>
              </a:rPr>
              <a:t>&lt;/html&gt;</a:t>
            </a:r>
          </a:p>
        </p:txBody>
      </p:sp>
      <p:sp>
        <p:nvSpPr>
          <p:cNvPr id="4" name="Footer Placeholder 3"/>
          <p:cNvSpPr>
            <a:spLocks noGrp="1"/>
          </p:cNvSpPr>
          <p:nvPr>
            <p:ph type="ftr" sz="quarter" idx="11"/>
          </p:nvPr>
        </p:nvSpPr>
        <p:spPr/>
        <p:txBody>
          <a:bodyPr/>
          <a:lstStyle/>
          <a:p>
            <a:r>
              <a:rPr lang="en-IN" dirty="0" err="1"/>
              <a:t>Dr.</a:t>
            </a:r>
            <a:r>
              <a:rPr lang="en-IN" dirty="0"/>
              <a:t> </a:t>
            </a:r>
            <a:r>
              <a:rPr lang="en-IN" dirty="0" err="1"/>
              <a:t>Navneet</a:t>
            </a:r>
            <a:r>
              <a:rPr lang="en-IN" dirty="0"/>
              <a:t> </a:t>
            </a:r>
            <a:r>
              <a:rPr lang="en-IN" dirty="0" err="1"/>
              <a:t>Kaur</a:t>
            </a:r>
            <a:r>
              <a:rPr lang="en-IN" dirty="0"/>
              <a:t>,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4</a:t>
            </a:fld>
            <a:endParaRPr lang="en-IN"/>
          </a:p>
        </p:txBody>
      </p:sp>
      <p:pic>
        <p:nvPicPr>
          <p:cNvPr id="6" name="Picture 2"/>
          <p:cNvPicPr>
            <a:picLocks noChangeAspect="1" noChangeArrowheads="1"/>
          </p:cNvPicPr>
          <p:nvPr/>
        </p:nvPicPr>
        <p:blipFill>
          <a:blip r:embed="rId2">
            <a:duotone>
              <a:prstClr val="black"/>
              <a:srgbClr val="D9C3A5">
                <a:tint val="50000"/>
                <a:satMod val="180000"/>
              </a:srgbClr>
            </a:duotone>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4672757" y="2852936"/>
            <a:ext cx="4242713"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684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heel(1)">
                                      <p:cBhvr>
                                        <p:cTn id="5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methods</a:t>
            </a:r>
          </a:p>
        </p:txBody>
      </p:sp>
      <p:sp>
        <p:nvSpPr>
          <p:cNvPr id="4" name="Footer Placeholder 3"/>
          <p:cNvSpPr>
            <a:spLocks noGrp="1"/>
          </p:cNvSpPr>
          <p:nvPr>
            <p:ph type="ftr" sz="quarter" idx="11"/>
          </p:nvPr>
        </p:nvSpPr>
        <p:spPr/>
        <p:txBody>
          <a:bodyPr/>
          <a:lstStyle/>
          <a:p>
            <a:r>
              <a:rPr lang="en-IN" dirty="0" err="1"/>
              <a:t>Dr.</a:t>
            </a:r>
            <a:r>
              <a:rPr lang="en-IN" dirty="0"/>
              <a:t> </a:t>
            </a:r>
            <a:r>
              <a:rPr lang="en-IN" dirty="0" err="1"/>
              <a:t>Navneet</a:t>
            </a:r>
            <a:r>
              <a:rPr lang="en-IN" dirty="0"/>
              <a:t> </a:t>
            </a:r>
            <a:r>
              <a:rPr lang="en-IN" dirty="0" err="1"/>
              <a:t>Kaur</a:t>
            </a:r>
            <a:r>
              <a:rPr lang="en-IN" dirty="0"/>
              <a:t>,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5</a:t>
            </a:fld>
            <a:endParaRPr lang="en-IN"/>
          </a:p>
        </p:txBody>
      </p:sp>
      <p:sp>
        <p:nvSpPr>
          <p:cNvPr id="3" name="Content Placeholder 2"/>
          <p:cNvSpPr>
            <a:spLocks noGrp="1"/>
          </p:cNvSpPr>
          <p:nvPr>
            <p:ph idx="1"/>
          </p:nvPr>
        </p:nvSpPr>
        <p:spPr/>
        <p:txBody>
          <a:bodyPr/>
          <a:lstStyle/>
          <a:p>
            <a:pPr algn="just"/>
            <a:r>
              <a:rPr lang="en-US" dirty="0"/>
              <a:t>DOM Methods are the actions that you can perform on objects (elements) of DOM.</a:t>
            </a:r>
          </a:p>
          <a:p>
            <a:pPr algn="just"/>
            <a:r>
              <a:rPr lang="en-US" dirty="0"/>
              <a:t>DOM methods include selecting an element, creating a new element, changing the content of the element, changing CSS, removing element etc.</a:t>
            </a:r>
          </a:p>
          <a:p>
            <a:pPr algn="just"/>
            <a:endParaRPr lang="en-US" dirty="0"/>
          </a:p>
        </p:txBody>
      </p:sp>
    </p:spTree>
    <p:extLst>
      <p:ext uri="{BB962C8B-B14F-4D97-AF65-F5344CB8AC3E}">
        <p14:creationId xmlns:p14="http://schemas.microsoft.com/office/powerpoint/2010/main" val="87510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Node Creation and Manipulation</a:t>
            </a:r>
          </a:p>
        </p:txBody>
      </p:sp>
      <p:sp>
        <p:nvSpPr>
          <p:cNvPr id="4" name="Footer Placeholder 3"/>
          <p:cNvSpPr>
            <a:spLocks noGrp="1"/>
          </p:cNvSpPr>
          <p:nvPr>
            <p:ph type="ftr" sz="quarter" idx="11"/>
          </p:nvPr>
        </p:nvSpPr>
        <p:spPr/>
        <p:txBody>
          <a:bodyPr/>
          <a:lstStyle/>
          <a:p>
            <a:r>
              <a:rPr lang="en-IN" dirty="0" err="1"/>
              <a:t>Dr.</a:t>
            </a:r>
            <a:r>
              <a:rPr lang="en-IN" dirty="0"/>
              <a:t> </a:t>
            </a:r>
            <a:r>
              <a:rPr lang="en-IN" dirty="0" err="1"/>
              <a:t>Navneet</a:t>
            </a:r>
            <a:r>
              <a:rPr lang="en-IN" dirty="0"/>
              <a:t> </a:t>
            </a:r>
            <a:r>
              <a:rPr lang="en-IN" dirty="0" err="1"/>
              <a:t>Kaur</a:t>
            </a:r>
            <a:r>
              <a:rPr lang="en-IN" dirty="0"/>
              <a:t>,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6</a:t>
            </a:fld>
            <a:endParaRPr lang="en-IN"/>
          </a:p>
        </p:txBody>
      </p:sp>
      <p:sp>
        <p:nvSpPr>
          <p:cNvPr id="3" name="Content Placeholder 2"/>
          <p:cNvSpPr>
            <a:spLocks noGrp="1"/>
          </p:cNvSpPr>
          <p:nvPr>
            <p:ph idx="1"/>
          </p:nvPr>
        </p:nvSpPr>
        <p:spPr/>
        <p:txBody>
          <a:bodyPr>
            <a:normAutofit/>
          </a:bodyPr>
          <a:lstStyle/>
          <a:p>
            <a:pPr algn="just"/>
            <a:r>
              <a:rPr lang="en-US" dirty="0"/>
              <a:t>Node creation and manipulation refer to the process of creating new nodes (elements or text) in the Document Object Model (DOM) and modifying the existing nodes to change the structure or content of a web page.</a:t>
            </a:r>
          </a:p>
          <a:p>
            <a:pPr lvl="1" algn="just"/>
            <a:r>
              <a:rPr lang="en-US" b="1" dirty="0" err="1">
                <a:solidFill>
                  <a:srgbClr val="FFFF00"/>
                </a:solidFill>
              </a:rPr>
              <a:t>document.createElement</a:t>
            </a:r>
            <a:r>
              <a:rPr lang="en-US" b="1" dirty="0">
                <a:solidFill>
                  <a:srgbClr val="FFFF00"/>
                </a:solidFill>
              </a:rPr>
              <a:t>(</a:t>
            </a:r>
            <a:r>
              <a:rPr lang="en-US" b="1" dirty="0" err="1">
                <a:solidFill>
                  <a:srgbClr val="FFFF00"/>
                </a:solidFill>
              </a:rPr>
              <a:t>tagName</a:t>
            </a:r>
            <a:r>
              <a:rPr lang="en-US" b="1" dirty="0">
                <a:solidFill>
                  <a:srgbClr val="FFFF00"/>
                </a:solidFill>
              </a:rPr>
              <a:t>): </a:t>
            </a:r>
            <a:r>
              <a:rPr lang="en-US" dirty="0"/>
              <a:t>Creates a new HTML element with the specified tag name.</a:t>
            </a:r>
          </a:p>
          <a:p>
            <a:pPr lvl="1" algn="just"/>
            <a:r>
              <a:rPr lang="en-US" b="1" dirty="0" err="1">
                <a:solidFill>
                  <a:srgbClr val="FFFF00"/>
                </a:solidFill>
              </a:rPr>
              <a:t>document.createTextNode</a:t>
            </a:r>
            <a:r>
              <a:rPr lang="en-US" b="1" dirty="0">
                <a:solidFill>
                  <a:srgbClr val="FFFF00"/>
                </a:solidFill>
              </a:rPr>
              <a:t>(text): </a:t>
            </a:r>
            <a:r>
              <a:rPr lang="en-US" dirty="0"/>
              <a:t>Creates a new text node with the specified text.</a:t>
            </a:r>
          </a:p>
          <a:p>
            <a:pPr lvl="1" algn="just"/>
            <a:r>
              <a:rPr lang="en-US" b="1" dirty="0" err="1">
                <a:solidFill>
                  <a:srgbClr val="FFFF00"/>
                </a:solidFill>
              </a:rPr>
              <a:t>parentNode.appendChild</a:t>
            </a:r>
            <a:r>
              <a:rPr lang="en-US" b="1" dirty="0">
                <a:solidFill>
                  <a:srgbClr val="FFFF00"/>
                </a:solidFill>
              </a:rPr>
              <a:t>(node): </a:t>
            </a:r>
            <a:r>
              <a:rPr lang="en-US" dirty="0"/>
              <a:t>Adds a new child node to the end of the list of children of a specified parent node.</a:t>
            </a:r>
          </a:p>
        </p:txBody>
      </p:sp>
    </p:spTree>
    <p:extLst>
      <p:ext uri="{BB962C8B-B14F-4D97-AF65-F5344CB8AC3E}">
        <p14:creationId xmlns:p14="http://schemas.microsoft.com/office/powerpoint/2010/main" val="295998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Node Creation and Manipulation</a:t>
            </a:r>
          </a:p>
        </p:txBody>
      </p:sp>
      <p:sp>
        <p:nvSpPr>
          <p:cNvPr id="4" name="Footer Placeholder 3"/>
          <p:cNvSpPr>
            <a:spLocks noGrp="1"/>
          </p:cNvSpPr>
          <p:nvPr>
            <p:ph type="ftr" sz="quarter" idx="11"/>
          </p:nvPr>
        </p:nvSpPr>
        <p:spPr/>
        <p:txBody>
          <a:bodyPr/>
          <a:lstStyle/>
          <a:p>
            <a:r>
              <a:rPr lang="en-IN" dirty="0" err="1"/>
              <a:t>Dr.</a:t>
            </a:r>
            <a:r>
              <a:rPr lang="en-IN" dirty="0"/>
              <a:t> </a:t>
            </a:r>
            <a:r>
              <a:rPr lang="en-IN" dirty="0" err="1"/>
              <a:t>Navneet</a:t>
            </a:r>
            <a:r>
              <a:rPr lang="en-IN" dirty="0"/>
              <a:t> </a:t>
            </a:r>
            <a:r>
              <a:rPr lang="en-IN" dirty="0" err="1"/>
              <a:t>Kaur</a:t>
            </a:r>
            <a:r>
              <a:rPr lang="en-IN" dirty="0"/>
              <a:t>,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7</a:t>
            </a:fld>
            <a:endParaRPr lang="en-IN"/>
          </a:p>
        </p:txBody>
      </p:sp>
      <p:sp>
        <p:nvSpPr>
          <p:cNvPr id="3" name="Content Placeholder 2"/>
          <p:cNvSpPr>
            <a:spLocks noGrp="1"/>
          </p:cNvSpPr>
          <p:nvPr>
            <p:ph idx="1"/>
          </p:nvPr>
        </p:nvSpPr>
        <p:spPr/>
        <p:txBody>
          <a:bodyPr>
            <a:normAutofit/>
          </a:bodyPr>
          <a:lstStyle/>
          <a:p>
            <a:pPr lvl="1"/>
            <a:r>
              <a:rPr lang="en-US" b="1" dirty="0" err="1">
                <a:solidFill>
                  <a:srgbClr val="FFFF00"/>
                </a:solidFill>
              </a:rPr>
              <a:t>parentNode.removeChild</a:t>
            </a:r>
            <a:r>
              <a:rPr lang="en-US" b="1" dirty="0">
                <a:solidFill>
                  <a:srgbClr val="FFFF00"/>
                </a:solidFill>
              </a:rPr>
              <a:t>(node):  </a:t>
            </a:r>
            <a:r>
              <a:rPr lang="en-US" dirty="0"/>
              <a:t>Removes a child node from the DOM.</a:t>
            </a:r>
          </a:p>
        </p:txBody>
      </p:sp>
    </p:spTree>
    <p:extLst>
      <p:ext uri="{BB962C8B-B14F-4D97-AF65-F5344CB8AC3E}">
        <p14:creationId xmlns:p14="http://schemas.microsoft.com/office/powerpoint/2010/main" val="91499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Accessing elements</a:t>
            </a:r>
          </a:p>
        </p:txBody>
      </p:sp>
      <p:sp>
        <p:nvSpPr>
          <p:cNvPr id="4" name="Footer Placeholder 3"/>
          <p:cNvSpPr>
            <a:spLocks noGrp="1"/>
          </p:cNvSpPr>
          <p:nvPr>
            <p:ph type="ftr" sz="quarter" idx="11"/>
          </p:nvPr>
        </p:nvSpPr>
        <p:spPr/>
        <p:txBody>
          <a:bodyPr/>
          <a:lstStyle/>
          <a:p>
            <a:r>
              <a:rPr lang="en-IN" dirty="0" err="1"/>
              <a:t>Dr.</a:t>
            </a:r>
            <a:r>
              <a:rPr lang="en-IN" dirty="0"/>
              <a:t> </a:t>
            </a:r>
            <a:r>
              <a:rPr lang="en-IN" dirty="0" err="1"/>
              <a:t>Navneet</a:t>
            </a:r>
            <a:r>
              <a:rPr lang="en-IN" dirty="0"/>
              <a:t> </a:t>
            </a:r>
            <a:r>
              <a:rPr lang="en-IN" dirty="0" err="1"/>
              <a:t>Kaur</a:t>
            </a:r>
            <a:r>
              <a:rPr lang="en-IN" dirty="0"/>
              <a:t>,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8</a:t>
            </a:fld>
            <a:endParaRPr lang="en-IN"/>
          </a:p>
        </p:txBody>
      </p:sp>
      <p:sp>
        <p:nvSpPr>
          <p:cNvPr id="3" name="Content Placeholder 2"/>
          <p:cNvSpPr>
            <a:spLocks noGrp="1"/>
          </p:cNvSpPr>
          <p:nvPr>
            <p:ph idx="1"/>
          </p:nvPr>
        </p:nvSpPr>
        <p:spPr/>
        <p:txBody>
          <a:bodyPr>
            <a:normAutofit/>
          </a:bodyPr>
          <a:lstStyle/>
          <a:p>
            <a:pPr algn="just"/>
            <a:r>
              <a:rPr lang="en-US" dirty="0"/>
              <a:t>Accessing elements refers to the process of targeting and retrieving specific HTML elements within a web document using various methods provided by the DOM.</a:t>
            </a:r>
          </a:p>
          <a:p>
            <a:pPr lvl="1" algn="just"/>
            <a:r>
              <a:rPr lang="en-US" b="1" dirty="0" err="1">
                <a:solidFill>
                  <a:srgbClr val="FFFF00"/>
                </a:solidFill>
              </a:rPr>
              <a:t>document.getElementById</a:t>
            </a:r>
            <a:r>
              <a:rPr lang="en-US" b="1" dirty="0">
                <a:solidFill>
                  <a:srgbClr val="FFFF00"/>
                </a:solidFill>
              </a:rPr>
              <a:t>(id): </a:t>
            </a:r>
            <a:r>
              <a:rPr lang="en-US" dirty="0"/>
              <a:t>Returns the element that has the ID attribute with the specified value.</a:t>
            </a:r>
          </a:p>
          <a:p>
            <a:pPr lvl="1" algn="just"/>
            <a:r>
              <a:rPr lang="en-US" b="1" dirty="0" err="1">
                <a:solidFill>
                  <a:srgbClr val="FFFF00"/>
                </a:solidFill>
              </a:rPr>
              <a:t>document.getElementsByClassName</a:t>
            </a:r>
            <a:r>
              <a:rPr lang="en-US" b="1" dirty="0">
                <a:solidFill>
                  <a:srgbClr val="FFFF00"/>
                </a:solidFill>
              </a:rPr>
              <a:t>(</a:t>
            </a:r>
            <a:r>
              <a:rPr lang="en-US" b="1" dirty="0" err="1">
                <a:solidFill>
                  <a:srgbClr val="FFFF00"/>
                </a:solidFill>
              </a:rPr>
              <a:t>className</a:t>
            </a:r>
            <a:r>
              <a:rPr lang="en-US" b="1" dirty="0">
                <a:solidFill>
                  <a:srgbClr val="FFFF00"/>
                </a:solidFill>
              </a:rPr>
              <a:t>): </a:t>
            </a:r>
            <a:r>
              <a:rPr lang="en-US" dirty="0"/>
              <a:t>Returns a collection of all elements in the document with the specified class name.</a:t>
            </a:r>
          </a:p>
          <a:p>
            <a:pPr lvl="1" algn="just"/>
            <a:r>
              <a:rPr lang="en-US" b="1" dirty="0" err="1">
                <a:solidFill>
                  <a:srgbClr val="FFFF00"/>
                </a:solidFill>
              </a:rPr>
              <a:t>document.getElementsByTagName</a:t>
            </a:r>
            <a:r>
              <a:rPr lang="en-US" b="1" dirty="0">
                <a:solidFill>
                  <a:srgbClr val="FFFF00"/>
                </a:solidFill>
              </a:rPr>
              <a:t>(</a:t>
            </a:r>
            <a:r>
              <a:rPr lang="en-US" b="1" dirty="0" err="1">
                <a:solidFill>
                  <a:srgbClr val="FFFF00"/>
                </a:solidFill>
              </a:rPr>
              <a:t>tagName</a:t>
            </a:r>
            <a:r>
              <a:rPr lang="en-US" b="1" dirty="0">
                <a:solidFill>
                  <a:srgbClr val="FFFF00"/>
                </a:solidFill>
              </a:rPr>
              <a:t>): </a:t>
            </a:r>
            <a:r>
              <a:rPr lang="en-US" dirty="0"/>
              <a:t>Returns a live </a:t>
            </a:r>
            <a:r>
              <a:rPr lang="en-US" dirty="0" err="1"/>
              <a:t>HTMLCollection</a:t>
            </a:r>
            <a:r>
              <a:rPr lang="en-US" dirty="0"/>
              <a:t> of elements with the given tag name.</a:t>
            </a:r>
          </a:p>
        </p:txBody>
      </p:sp>
    </p:spTree>
    <p:extLst>
      <p:ext uri="{BB962C8B-B14F-4D97-AF65-F5344CB8AC3E}">
        <p14:creationId xmlns:p14="http://schemas.microsoft.com/office/powerpoint/2010/main" val="230746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Accessing elements</a:t>
            </a:r>
          </a:p>
        </p:txBody>
      </p:sp>
      <p:sp>
        <p:nvSpPr>
          <p:cNvPr id="4" name="Footer Placeholder 3"/>
          <p:cNvSpPr>
            <a:spLocks noGrp="1"/>
          </p:cNvSpPr>
          <p:nvPr>
            <p:ph type="ftr" sz="quarter" idx="11"/>
          </p:nvPr>
        </p:nvSpPr>
        <p:spPr/>
        <p:txBody>
          <a:bodyPr/>
          <a:lstStyle/>
          <a:p>
            <a:r>
              <a:rPr lang="en-IN" dirty="0" err="1"/>
              <a:t>Dr.</a:t>
            </a:r>
            <a:r>
              <a:rPr lang="en-IN" dirty="0"/>
              <a:t> </a:t>
            </a:r>
            <a:r>
              <a:rPr lang="en-IN" dirty="0" err="1"/>
              <a:t>Navneet</a:t>
            </a:r>
            <a:r>
              <a:rPr lang="en-IN" dirty="0"/>
              <a:t> </a:t>
            </a:r>
            <a:r>
              <a:rPr lang="en-IN" dirty="0" err="1"/>
              <a:t>Kaur</a:t>
            </a:r>
            <a:r>
              <a:rPr lang="en-IN" dirty="0"/>
              <a:t>,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9</a:t>
            </a:fld>
            <a:endParaRPr lang="en-IN"/>
          </a:p>
        </p:txBody>
      </p:sp>
      <p:sp>
        <p:nvSpPr>
          <p:cNvPr id="3" name="Content Placeholder 2"/>
          <p:cNvSpPr>
            <a:spLocks noGrp="1"/>
          </p:cNvSpPr>
          <p:nvPr>
            <p:ph idx="1"/>
          </p:nvPr>
        </p:nvSpPr>
        <p:spPr/>
        <p:txBody>
          <a:bodyPr>
            <a:normAutofit/>
          </a:bodyPr>
          <a:lstStyle/>
          <a:p>
            <a:pPr lvl="1" algn="just"/>
            <a:r>
              <a:rPr lang="en-US" b="1" dirty="0" err="1">
                <a:solidFill>
                  <a:srgbClr val="FFFF00"/>
                </a:solidFill>
              </a:rPr>
              <a:t>document.querySelector</a:t>
            </a:r>
            <a:r>
              <a:rPr lang="en-US" b="1" dirty="0">
                <a:solidFill>
                  <a:srgbClr val="FFFF00"/>
                </a:solidFill>
              </a:rPr>
              <a:t>(selector): </a:t>
            </a:r>
            <a:r>
              <a:rPr lang="en-US" dirty="0"/>
              <a:t>Returns the first element that matches a specified CSS selector.</a:t>
            </a:r>
          </a:p>
          <a:p>
            <a:pPr lvl="1" algn="just"/>
            <a:r>
              <a:rPr lang="en-US" b="1" dirty="0" err="1">
                <a:solidFill>
                  <a:srgbClr val="FFFF00"/>
                </a:solidFill>
              </a:rPr>
              <a:t>document.querySelectorAll</a:t>
            </a:r>
            <a:r>
              <a:rPr lang="en-US" b="1" dirty="0">
                <a:solidFill>
                  <a:srgbClr val="FFFF00"/>
                </a:solidFill>
              </a:rPr>
              <a:t>(selector): </a:t>
            </a:r>
            <a:r>
              <a:rPr lang="en-US" dirty="0"/>
              <a:t>Returns a static </a:t>
            </a:r>
            <a:r>
              <a:rPr lang="en-US" dirty="0" err="1"/>
              <a:t>NodeList</a:t>
            </a:r>
            <a:r>
              <a:rPr lang="en-US" dirty="0"/>
              <a:t> representing a list of elements that match the specified group of selectors.</a:t>
            </a:r>
          </a:p>
        </p:txBody>
      </p:sp>
    </p:spTree>
    <p:extLst>
      <p:ext uri="{BB962C8B-B14F-4D97-AF65-F5344CB8AC3E}">
        <p14:creationId xmlns:p14="http://schemas.microsoft.com/office/powerpoint/2010/main" val="2863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3945</TotalTime>
  <Words>687</Words>
  <Application>Microsoft Office PowerPoint</Application>
  <PresentationFormat>On-screen Show (4:3)</PresentationFormat>
  <Paragraphs>74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Perspective</vt:lpstr>
      <vt:lpstr>Outline</vt:lpstr>
      <vt:lpstr>Introduction to DOM</vt:lpstr>
      <vt:lpstr>DOM tree</vt:lpstr>
      <vt:lpstr>DOM tree</vt:lpstr>
      <vt:lpstr>DOM methods</vt:lpstr>
      <vt:lpstr>Node Creation and Manipulation</vt:lpstr>
      <vt:lpstr>Node Creation and Manipulation</vt:lpstr>
      <vt:lpstr>Accessing elements</vt:lpstr>
      <vt:lpstr>Accessing elements</vt:lpstr>
      <vt:lpstr>References</vt:lpstr>
      <vt:lpstr>Program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Sonia Jassi</cp:lastModifiedBy>
  <cp:revision>1350</cp:revision>
  <dcterms:created xsi:type="dcterms:W3CDTF">2023-08-17T03:51:20Z</dcterms:created>
  <dcterms:modified xsi:type="dcterms:W3CDTF">2024-02-15T05:27:34Z</dcterms:modified>
</cp:coreProperties>
</file>