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59" r:id="rId5"/>
    <p:sldId id="258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81" r:id="rId26"/>
    <p:sldId id="282" r:id="rId27"/>
    <p:sldId id="283" r:id="rId28"/>
    <p:sldId id="295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7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441" autoAdjust="0"/>
    <p:restoredTop sz="94660"/>
  </p:normalViewPr>
  <p:slideViewPr>
    <p:cSldViewPr>
      <p:cViewPr>
        <p:scale>
          <a:sx n="100" d="100"/>
          <a:sy n="100" d="100"/>
        </p:scale>
        <p:origin x="-966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A0-5C7E-42B8-BD31-905BB993E527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8A92-7EF8-4A91-A083-351CAF5CE7A5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A0-5C7E-42B8-BD31-905BB993E527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8A92-7EF8-4A91-A083-351CAF5CE7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A0-5C7E-42B8-BD31-905BB993E527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8A92-7EF8-4A91-A083-351CAF5CE7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A0-5C7E-42B8-BD31-905BB993E527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8A92-7EF8-4A91-A083-351CAF5CE7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A0-5C7E-42B8-BD31-905BB993E527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8A92-7EF8-4A91-A083-351CAF5CE7A5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A0-5C7E-42B8-BD31-905BB993E527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8A92-7EF8-4A91-A083-351CAF5CE7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A0-5C7E-42B8-BD31-905BB993E527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8A92-7EF8-4A91-A083-351CAF5CE7A5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A0-5C7E-42B8-BD31-905BB993E527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8A92-7EF8-4A91-A083-351CAF5CE7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A0-5C7E-42B8-BD31-905BB993E527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8A92-7EF8-4A91-A083-351CAF5CE7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A0-5C7E-42B8-BD31-905BB993E527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8A92-7EF8-4A91-A083-351CAF5CE7A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A0-5C7E-42B8-BD31-905BB993E527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8A92-7EF8-4A91-A083-351CAF5CE7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44D9A0-5C7E-42B8-BD31-905BB993E527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C88A92-7EF8-4A91-A083-351CAF5CE7A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424936" cy="432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28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48883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66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81063"/>
            <a:ext cx="8820472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66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633670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66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9638"/>
            <a:ext cx="8820472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66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3413"/>
            <a:ext cx="8136904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662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871538"/>
            <a:ext cx="9078913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662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66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95500"/>
            <a:ext cx="6336704" cy="34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66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6696744" cy="152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662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336703" cy="397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66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5"/>
            <a:ext cx="777686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861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6336704" cy="251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662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6826"/>
            <a:ext cx="8136904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662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7200799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662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98072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                                        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Z-TEST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38" y="1700808"/>
            <a:ext cx="7145486" cy="281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662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62038"/>
            <a:ext cx="6480720" cy="294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942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481138"/>
            <a:ext cx="54197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125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04888"/>
            <a:ext cx="684076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125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763284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125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904656" cy="223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228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98072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                    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Z-TEST FOR DIFFERENCE OF MEANS 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62188"/>
            <a:ext cx="6984776" cy="239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12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874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6192688" cy="206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125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988840"/>
            <a:ext cx="7272808" cy="200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125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43050"/>
            <a:ext cx="6264696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125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41682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125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52550"/>
            <a:ext cx="6624736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125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624735" cy="165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125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157288"/>
            <a:ext cx="53721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125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125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125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12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734481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662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2,3,4,5,6,8,10,11,16,18,,21,22,24,27,28,30,31,34,36,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68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76363"/>
            <a:ext cx="7560840" cy="4788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93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1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828092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66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7560840" cy="432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66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37" y="1124744"/>
            <a:ext cx="828092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662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3085</TotalTime>
  <Words>12</Words>
  <Application>Microsoft Office PowerPoint</Application>
  <PresentationFormat>On-screen Show (4:3)</PresentationFormat>
  <Paragraphs>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2,3,4,5,6,8,10,11,16,18,,21,22,24,27,28,30,31,34,36,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</cp:revision>
  <dcterms:created xsi:type="dcterms:W3CDTF">2023-10-30T03:50:50Z</dcterms:created>
  <dcterms:modified xsi:type="dcterms:W3CDTF">2023-11-02T06:39:45Z</dcterms:modified>
</cp:coreProperties>
</file>