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sldIdLst>
    <p:sldId id="268" r:id="rId2"/>
    <p:sldId id="264" r:id="rId3"/>
    <p:sldId id="265" r:id="rId4"/>
    <p:sldId id="266" r:id="rId5"/>
    <p:sldId id="267" r:id="rId6"/>
    <p:sldId id="269" r:id="rId7"/>
    <p:sldId id="270" r:id="rId8"/>
    <p:sldId id="271" r:id="rId9"/>
    <p:sldId id="272" r:id="rId10"/>
    <p:sldId id="273" r:id="rId11"/>
    <p:sldId id="274" r:id="rId12"/>
    <p:sldId id="301"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3" r:id="rId40"/>
    <p:sldId id="304" r:id="rId41"/>
    <p:sldId id="305" r:id="rId42"/>
    <p:sldId id="306" r:id="rId43"/>
    <p:sldId id="307" r:id="rId44"/>
    <p:sldId id="308"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0" d="100"/>
          <a:sy n="80" d="100"/>
        </p:scale>
        <p:origin x="155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deep panwar" userId="d519ddcd2cf65a96" providerId="LiveId" clId="{A2D384D2-6682-4DA9-90A1-D70B90693CB2}"/>
    <pc:docChg chg="undo custSel modSld modMainMaster">
      <pc:chgData name="pradeep panwar" userId="d519ddcd2cf65a96" providerId="LiveId" clId="{A2D384D2-6682-4DA9-90A1-D70B90693CB2}" dt="2022-05-09T10:30:27.169" v="281" actId="1036"/>
      <pc:docMkLst>
        <pc:docMk/>
      </pc:docMkLst>
      <pc:sldChg chg="modSp mod">
        <pc:chgData name="pradeep panwar" userId="d519ddcd2cf65a96" providerId="LiveId" clId="{A2D384D2-6682-4DA9-90A1-D70B90693CB2}" dt="2022-05-09T04:18:42.691" v="6" actId="14100"/>
        <pc:sldMkLst>
          <pc:docMk/>
          <pc:sldMk cId="3834853674" sldId="264"/>
        </pc:sldMkLst>
        <pc:picChg chg="mod">
          <ac:chgData name="pradeep panwar" userId="d519ddcd2cf65a96" providerId="LiveId" clId="{A2D384D2-6682-4DA9-90A1-D70B90693CB2}" dt="2022-05-09T04:18:42.691" v="6" actId="14100"/>
          <ac:picMkLst>
            <pc:docMk/>
            <pc:sldMk cId="3834853674" sldId="264"/>
            <ac:picMk id="4" creationId="{00000000-0000-0000-0000-000000000000}"/>
          </ac:picMkLst>
        </pc:picChg>
      </pc:sldChg>
      <pc:sldChg chg="modSp mod">
        <pc:chgData name="pradeep panwar" userId="d519ddcd2cf65a96" providerId="LiveId" clId="{A2D384D2-6682-4DA9-90A1-D70B90693CB2}" dt="2022-05-09T04:18:55.080" v="8" actId="14100"/>
        <pc:sldMkLst>
          <pc:docMk/>
          <pc:sldMk cId="1144600817" sldId="265"/>
        </pc:sldMkLst>
        <pc:picChg chg="mod">
          <ac:chgData name="pradeep panwar" userId="d519ddcd2cf65a96" providerId="LiveId" clId="{A2D384D2-6682-4DA9-90A1-D70B90693CB2}" dt="2022-05-09T04:18:55.080" v="8" actId="14100"/>
          <ac:picMkLst>
            <pc:docMk/>
            <pc:sldMk cId="1144600817" sldId="265"/>
            <ac:picMk id="4" creationId="{00000000-0000-0000-0000-000000000000}"/>
          </ac:picMkLst>
        </pc:picChg>
      </pc:sldChg>
      <pc:sldChg chg="modSp mod">
        <pc:chgData name="pradeep panwar" userId="d519ddcd2cf65a96" providerId="LiveId" clId="{A2D384D2-6682-4DA9-90A1-D70B90693CB2}" dt="2022-05-09T04:19:22.220" v="12" actId="1076"/>
        <pc:sldMkLst>
          <pc:docMk/>
          <pc:sldMk cId="2193715204" sldId="266"/>
        </pc:sldMkLst>
        <pc:spChg chg="mod">
          <ac:chgData name="pradeep panwar" userId="d519ddcd2cf65a96" providerId="LiveId" clId="{A2D384D2-6682-4DA9-90A1-D70B90693CB2}" dt="2022-05-09T04:19:22.220" v="12" actId="1076"/>
          <ac:spMkLst>
            <pc:docMk/>
            <pc:sldMk cId="2193715204" sldId="266"/>
            <ac:spMk id="4" creationId="{00000000-0000-0000-0000-000000000000}"/>
          </ac:spMkLst>
        </pc:spChg>
      </pc:sldChg>
      <pc:sldChg chg="modSp mod">
        <pc:chgData name="pradeep panwar" userId="d519ddcd2cf65a96" providerId="LiveId" clId="{A2D384D2-6682-4DA9-90A1-D70B90693CB2}" dt="2022-05-09T04:20:20.038" v="17" actId="1076"/>
        <pc:sldMkLst>
          <pc:docMk/>
          <pc:sldMk cId="3833626693" sldId="267"/>
        </pc:sldMkLst>
        <pc:spChg chg="mod">
          <ac:chgData name="pradeep panwar" userId="d519ddcd2cf65a96" providerId="LiveId" clId="{A2D384D2-6682-4DA9-90A1-D70B90693CB2}" dt="2022-05-09T04:20:07.423" v="14" actId="1076"/>
          <ac:spMkLst>
            <pc:docMk/>
            <pc:sldMk cId="3833626693" sldId="267"/>
            <ac:spMk id="4" creationId="{00000000-0000-0000-0000-000000000000}"/>
          </ac:spMkLst>
        </pc:spChg>
        <pc:spChg chg="mod">
          <ac:chgData name="pradeep panwar" userId="d519ddcd2cf65a96" providerId="LiveId" clId="{A2D384D2-6682-4DA9-90A1-D70B90693CB2}" dt="2022-05-09T04:20:20.038" v="17" actId="1076"/>
          <ac:spMkLst>
            <pc:docMk/>
            <pc:sldMk cId="3833626693" sldId="267"/>
            <ac:spMk id="5" creationId="{00000000-0000-0000-0000-000000000000}"/>
          </ac:spMkLst>
        </pc:spChg>
      </pc:sldChg>
      <pc:sldChg chg="modSp mod">
        <pc:chgData name="pradeep panwar" userId="d519ddcd2cf65a96" providerId="LiveId" clId="{A2D384D2-6682-4DA9-90A1-D70B90693CB2}" dt="2022-05-09T04:18:25.963" v="4" actId="1076"/>
        <pc:sldMkLst>
          <pc:docMk/>
          <pc:sldMk cId="3834853674" sldId="268"/>
        </pc:sldMkLst>
        <pc:spChg chg="mod">
          <ac:chgData name="pradeep panwar" userId="d519ddcd2cf65a96" providerId="LiveId" clId="{A2D384D2-6682-4DA9-90A1-D70B90693CB2}" dt="2022-05-09T04:18:25.963" v="4" actId="1076"/>
          <ac:spMkLst>
            <pc:docMk/>
            <pc:sldMk cId="3834853674" sldId="268"/>
            <ac:spMk id="2" creationId="{00000000-0000-0000-0000-000000000000}"/>
          </ac:spMkLst>
        </pc:spChg>
      </pc:sldChg>
      <pc:sldChg chg="modSp mod">
        <pc:chgData name="pradeep panwar" userId="d519ddcd2cf65a96" providerId="LiveId" clId="{A2D384D2-6682-4DA9-90A1-D70B90693CB2}" dt="2022-05-09T04:20:42.029" v="21" actId="6549"/>
        <pc:sldMkLst>
          <pc:docMk/>
          <pc:sldMk cId="917686049" sldId="269"/>
        </pc:sldMkLst>
        <pc:spChg chg="mod">
          <ac:chgData name="pradeep panwar" userId="d519ddcd2cf65a96" providerId="LiveId" clId="{A2D384D2-6682-4DA9-90A1-D70B90693CB2}" dt="2022-05-09T04:20:42.029" v="21" actId="6549"/>
          <ac:spMkLst>
            <pc:docMk/>
            <pc:sldMk cId="917686049" sldId="269"/>
            <ac:spMk id="2" creationId="{00000000-0000-0000-0000-000000000000}"/>
          </ac:spMkLst>
        </pc:spChg>
      </pc:sldChg>
      <pc:sldChg chg="modSp mod">
        <pc:chgData name="pradeep panwar" userId="d519ddcd2cf65a96" providerId="LiveId" clId="{A2D384D2-6682-4DA9-90A1-D70B90693CB2}" dt="2022-05-09T04:20:58.823" v="24" actId="1076"/>
        <pc:sldMkLst>
          <pc:docMk/>
          <pc:sldMk cId="917686049" sldId="270"/>
        </pc:sldMkLst>
        <pc:spChg chg="mod">
          <ac:chgData name="pradeep panwar" userId="d519ddcd2cf65a96" providerId="LiveId" clId="{A2D384D2-6682-4DA9-90A1-D70B90693CB2}" dt="2022-05-09T04:20:58.823" v="24" actId="1076"/>
          <ac:spMkLst>
            <pc:docMk/>
            <pc:sldMk cId="917686049" sldId="270"/>
            <ac:spMk id="2" creationId="{00000000-0000-0000-0000-000000000000}"/>
          </ac:spMkLst>
        </pc:spChg>
      </pc:sldChg>
      <pc:sldChg chg="modSp mod">
        <pc:chgData name="pradeep panwar" userId="d519ddcd2cf65a96" providerId="LiveId" clId="{A2D384D2-6682-4DA9-90A1-D70B90693CB2}" dt="2022-05-09T04:21:14.908" v="27" actId="1076"/>
        <pc:sldMkLst>
          <pc:docMk/>
          <pc:sldMk cId="917686049" sldId="271"/>
        </pc:sldMkLst>
        <pc:spChg chg="mod">
          <ac:chgData name="pradeep panwar" userId="d519ddcd2cf65a96" providerId="LiveId" clId="{A2D384D2-6682-4DA9-90A1-D70B90693CB2}" dt="2022-05-09T04:21:14.908" v="27" actId="1076"/>
          <ac:spMkLst>
            <pc:docMk/>
            <pc:sldMk cId="917686049" sldId="271"/>
            <ac:spMk id="2" creationId="{00000000-0000-0000-0000-000000000000}"/>
          </ac:spMkLst>
        </pc:spChg>
      </pc:sldChg>
      <pc:sldChg chg="modSp mod">
        <pc:chgData name="pradeep panwar" userId="d519ddcd2cf65a96" providerId="LiveId" clId="{A2D384D2-6682-4DA9-90A1-D70B90693CB2}" dt="2022-05-09T04:21:31.464" v="30" actId="1076"/>
        <pc:sldMkLst>
          <pc:docMk/>
          <pc:sldMk cId="917686049" sldId="272"/>
        </pc:sldMkLst>
        <pc:spChg chg="mod">
          <ac:chgData name="pradeep panwar" userId="d519ddcd2cf65a96" providerId="LiveId" clId="{A2D384D2-6682-4DA9-90A1-D70B90693CB2}" dt="2022-05-09T04:21:31.464" v="30" actId="1076"/>
          <ac:spMkLst>
            <pc:docMk/>
            <pc:sldMk cId="917686049" sldId="272"/>
            <ac:spMk id="2" creationId="{00000000-0000-0000-0000-000000000000}"/>
          </ac:spMkLst>
        </pc:spChg>
      </pc:sldChg>
      <pc:sldChg chg="modSp mod">
        <pc:chgData name="pradeep panwar" userId="d519ddcd2cf65a96" providerId="LiveId" clId="{A2D384D2-6682-4DA9-90A1-D70B90693CB2}" dt="2022-05-09T04:21:45.156" v="33" actId="1076"/>
        <pc:sldMkLst>
          <pc:docMk/>
          <pc:sldMk cId="917686049" sldId="273"/>
        </pc:sldMkLst>
        <pc:spChg chg="mod">
          <ac:chgData name="pradeep panwar" userId="d519ddcd2cf65a96" providerId="LiveId" clId="{A2D384D2-6682-4DA9-90A1-D70B90693CB2}" dt="2022-05-09T04:21:45.156" v="33" actId="1076"/>
          <ac:spMkLst>
            <pc:docMk/>
            <pc:sldMk cId="917686049" sldId="273"/>
            <ac:spMk id="2" creationId="{00000000-0000-0000-0000-000000000000}"/>
          </ac:spMkLst>
        </pc:spChg>
      </pc:sldChg>
      <pc:sldChg chg="modSp mod">
        <pc:chgData name="pradeep panwar" userId="d519ddcd2cf65a96" providerId="LiveId" clId="{A2D384D2-6682-4DA9-90A1-D70B90693CB2}" dt="2022-05-09T04:22:00.445" v="36" actId="1076"/>
        <pc:sldMkLst>
          <pc:docMk/>
          <pc:sldMk cId="917686049" sldId="274"/>
        </pc:sldMkLst>
        <pc:spChg chg="mod">
          <ac:chgData name="pradeep panwar" userId="d519ddcd2cf65a96" providerId="LiveId" clId="{A2D384D2-6682-4DA9-90A1-D70B90693CB2}" dt="2022-05-09T04:22:00.445" v="36" actId="1076"/>
          <ac:spMkLst>
            <pc:docMk/>
            <pc:sldMk cId="917686049" sldId="274"/>
            <ac:spMk id="2" creationId="{00000000-0000-0000-0000-000000000000}"/>
          </ac:spMkLst>
        </pc:spChg>
      </pc:sldChg>
      <pc:sldChg chg="modSp mod">
        <pc:chgData name="pradeep panwar" userId="d519ddcd2cf65a96" providerId="LiveId" clId="{A2D384D2-6682-4DA9-90A1-D70B90693CB2}" dt="2022-05-09T04:59:25.681" v="99" actId="1076"/>
        <pc:sldMkLst>
          <pc:docMk/>
          <pc:sldMk cId="917686049" sldId="275"/>
        </pc:sldMkLst>
        <pc:spChg chg="mod">
          <ac:chgData name="pradeep panwar" userId="d519ddcd2cf65a96" providerId="LiveId" clId="{A2D384D2-6682-4DA9-90A1-D70B90693CB2}" dt="2022-05-09T04:59:25.681" v="99" actId="1076"/>
          <ac:spMkLst>
            <pc:docMk/>
            <pc:sldMk cId="917686049" sldId="275"/>
            <ac:spMk id="2" creationId="{00000000-0000-0000-0000-000000000000}"/>
          </ac:spMkLst>
        </pc:spChg>
      </pc:sldChg>
      <pc:sldChg chg="modSp mod">
        <pc:chgData name="pradeep panwar" userId="d519ddcd2cf65a96" providerId="LiveId" clId="{A2D384D2-6682-4DA9-90A1-D70B90693CB2}" dt="2022-05-09T04:59:40.217" v="102" actId="1076"/>
        <pc:sldMkLst>
          <pc:docMk/>
          <pc:sldMk cId="917686049" sldId="276"/>
        </pc:sldMkLst>
        <pc:spChg chg="mod">
          <ac:chgData name="pradeep panwar" userId="d519ddcd2cf65a96" providerId="LiveId" clId="{A2D384D2-6682-4DA9-90A1-D70B90693CB2}" dt="2022-05-09T04:59:40.217" v="102" actId="1076"/>
          <ac:spMkLst>
            <pc:docMk/>
            <pc:sldMk cId="917686049" sldId="276"/>
            <ac:spMk id="2" creationId="{00000000-0000-0000-0000-000000000000}"/>
          </ac:spMkLst>
        </pc:spChg>
      </pc:sldChg>
      <pc:sldChg chg="modSp mod">
        <pc:chgData name="pradeep panwar" userId="d519ddcd2cf65a96" providerId="LiveId" clId="{A2D384D2-6682-4DA9-90A1-D70B90693CB2}" dt="2022-05-09T05:03:04.687" v="105" actId="1076"/>
        <pc:sldMkLst>
          <pc:docMk/>
          <pc:sldMk cId="917686049" sldId="277"/>
        </pc:sldMkLst>
        <pc:spChg chg="mod">
          <ac:chgData name="pradeep panwar" userId="d519ddcd2cf65a96" providerId="LiveId" clId="{A2D384D2-6682-4DA9-90A1-D70B90693CB2}" dt="2022-05-09T05:03:04.687" v="105" actId="1076"/>
          <ac:spMkLst>
            <pc:docMk/>
            <pc:sldMk cId="917686049" sldId="277"/>
            <ac:spMk id="2" creationId="{00000000-0000-0000-0000-000000000000}"/>
          </ac:spMkLst>
        </pc:spChg>
      </pc:sldChg>
      <pc:sldChg chg="modSp mod">
        <pc:chgData name="pradeep panwar" userId="d519ddcd2cf65a96" providerId="LiveId" clId="{A2D384D2-6682-4DA9-90A1-D70B90693CB2}" dt="2022-05-09T05:03:20.741" v="108" actId="1076"/>
        <pc:sldMkLst>
          <pc:docMk/>
          <pc:sldMk cId="917686049" sldId="278"/>
        </pc:sldMkLst>
        <pc:spChg chg="mod">
          <ac:chgData name="pradeep panwar" userId="d519ddcd2cf65a96" providerId="LiveId" clId="{A2D384D2-6682-4DA9-90A1-D70B90693CB2}" dt="2022-05-09T05:03:20.741" v="108" actId="1076"/>
          <ac:spMkLst>
            <pc:docMk/>
            <pc:sldMk cId="917686049" sldId="278"/>
            <ac:spMk id="2" creationId="{00000000-0000-0000-0000-000000000000}"/>
          </ac:spMkLst>
        </pc:spChg>
      </pc:sldChg>
      <pc:sldChg chg="modSp mod">
        <pc:chgData name="pradeep panwar" userId="d519ddcd2cf65a96" providerId="LiveId" clId="{A2D384D2-6682-4DA9-90A1-D70B90693CB2}" dt="2022-05-09T05:04:50.257" v="125" actId="1076"/>
        <pc:sldMkLst>
          <pc:docMk/>
          <pc:sldMk cId="917686049" sldId="279"/>
        </pc:sldMkLst>
        <pc:spChg chg="mod">
          <ac:chgData name="pradeep panwar" userId="d519ddcd2cf65a96" providerId="LiveId" clId="{A2D384D2-6682-4DA9-90A1-D70B90693CB2}" dt="2022-05-09T05:03:32.372" v="109" actId="1076"/>
          <ac:spMkLst>
            <pc:docMk/>
            <pc:sldMk cId="917686049" sldId="279"/>
            <ac:spMk id="2" creationId="{00000000-0000-0000-0000-000000000000}"/>
          </ac:spMkLst>
        </pc:spChg>
        <pc:spChg chg="mod">
          <ac:chgData name="pradeep panwar" userId="d519ddcd2cf65a96" providerId="LiveId" clId="{A2D384D2-6682-4DA9-90A1-D70B90693CB2}" dt="2022-05-09T05:04:23.633" v="119" actId="1076"/>
          <ac:spMkLst>
            <pc:docMk/>
            <pc:sldMk cId="917686049" sldId="279"/>
            <ac:spMk id="4" creationId="{00000000-0000-0000-0000-000000000000}"/>
          </ac:spMkLst>
        </pc:spChg>
        <pc:spChg chg="mod">
          <ac:chgData name="pradeep panwar" userId="d519ddcd2cf65a96" providerId="LiveId" clId="{A2D384D2-6682-4DA9-90A1-D70B90693CB2}" dt="2022-05-09T05:04:27.855" v="120" actId="1076"/>
          <ac:spMkLst>
            <pc:docMk/>
            <pc:sldMk cId="917686049" sldId="279"/>
            <ac:spMk id="5" creationId="{00000000-0000-0000-0000-000000000000}"/>
          </ac:spMkLst>
        </pc:spChg>
        <pc:spChg chg="mod">
          <ac:chgData name="pradeep panwar" userId="d519ddcd2cf65a96" providerId="LiveId" clId="{A2D384D2-6682-4DA9-90A1-D70B90693CB2}" dt="2022-05-09T05:04:31.920" v="121" actId="1076"/>
          <ac:spMkLst>
            <pc:docMk/>
            <pc:sldMk cId="917686049" sldId="279"/>
            <ac:spMk id="6" creationId="{00000000-0000-0000-0000-000000000000}"/>
          </ac:spMkLst>
        </pc:spChg>
        <pc:spChg chg="mod">
          <ac:chgData name="pradeep panwar" userId="d519ddcd2cf65a96" providerId="LiveId" clId="{A2D384D2-6682-4DA9-90A1-D70B90693CB2}" dt="2022-05-09T05:04:50.257" v="125" actId="1076"/>
          <ac:spMkLst>
            <pc:docMk/>
            <pc:sldMk cId="917686049" sldId="279"/>
            <ac:spMk id="7" creationId="{00000000-0000-0000-0000-000000000000}"/>
          </ac:spMkLst>
        </pc:spChg>
      </pc:sldChg>
      <pc:sldChg chg="modSp mod">
        <pc:chgData name="pradeep panwar" userId="d519ddcd2cf65a96" providerId="LiveId" clId="{A2D384D2-6682-4DA9-90A1-D70B90693CB2}" dt="2022-05-09T05:05:15.222" v="127" actId="14100"/>
        <pc:sldMkLst>
          <pc:docMk/>
          <pc:sldMk cId="2106641022" sldId="280"/>
        </pc:sldMkLst>
        <pc:picChg chg="mod">
          <ac:chgData name="pradeep panwar" userId="d519ddcd2cf65a96" providerId="LiveId" clId="{A2D384D2-6682-4DA9-90A1-D70B90693CB2}" dt="2022-05-09T05:05:15.222" v="127" actId="14100"/>
          <ac:picMkLst>
            <pc:docMk/>
            <pc:sldMk cId="2106641022" sldId="280"/>
            <ac:picMk id="6" creationId="{00000000-0000-0000-0000-000000000000}"/>
          </ac:picMkLst>
        </pc:picChg>
      </pc:sldChg>
      <pc:sldChg chg="modSp mod">
        <pc:chgData name="pradeep panwar" userId="d519ddcd2cf65a96" providerId="LiveId" clId="{A2D384D2-6682-4DA9-90A1-D70B90693CB2}" dt="2022-05-09T05:58:03.719" v="132" actId="123"/>
        <pc:sldMkLst>
          <pc:docMk/>
          <pc:sldMk cId="917686049" sldId="281"/>
        </pc:sldMkLst>
        <pc:spChg chg="mod">
          <ac:chgData name="pradeep panwar" userId="d519ddcd2cf65a96" providerId="LiveId" clId="{A2D384D2-6682-4DA9-90A1-D70B90693CB2}" dt="2022-05-09T05:58:03.719" v="132" actId="123"/>
          <ac:spMkLst>
            <pc:docMk/>
            <pc:sldMk cId="917686049" sldId="281"/>
            <ac:spMk id="2" creationId="{00000000-0000-0000-0000-000000000000}"/>
          </ac:spMkLst>
        </pc:spChg>
      </pc:sldChg>
      <pc:sldChg chg="modSp mod">
        <pc:chgData name="pradeep panwar" userId="d519ddcd2cf65a96" providerId="LiveId" clId="{A2D384D2-6682-4DA9-90A1-D70B90693CB2}" dt="2022-05-09T10:18:23.670" v="135" actId="1076"/>
        <pc:sldMkLst>
          <pc:docMk/>
          <pc:sldMk cId="917686049" sldId="282"/>
        </pc:sldMkLst>
        <pc:spChg chg="mod">
          <ac:chgData name="pradeep panwar" userId="d519ddcd2cf65a96" providerId="LiveId" clId="{A2D384D2-6682-4DA9-90A1-D70B90693CB2}" dt="2022-05-09T10:18:23.670" v="135" actId="1076"/>
          <ac:spMkLst>
            <pc:docMk/>
            <pc:sldMk cId="917686049" sldId="282"/>
            <ac:spMk id="2" creationId="{00000000-0000-0000-0000-000000000000}"/>
          </ac:spMkLst>
        </pc:spChg>
      </pc:sldChg>
      <pc:sldChg chg="modSp mod">
        <pc:chgData name="pradeep panwar" userId="d519ddcd2cf65a96" providerId="LiveId" clId="{A2D384D2-6682-4DA9-90A1-D70B90693CB2}" dt="2022-05-09T10:18:36.662" v="138" actId="1076"/>
        <pc:sldMkLst>
          <pc:docMk/>
          <pc:sldMk cId="917686049" sldId="283"/>
        </pc:sldMkLst>
        <pc:spChg chg="mod">
          <ac:chgData name="pradeep panwar" userId="d519ddcd2cf65a96" providerId="LiveId" clId="{A2D384D2-6682-4DA9-90A1-D70B90693CB2}" dt="2022-05-09T10:18:36.662" v="138" actId="1076"/>
          <ac:spMkLst>
            <pc:docMk/>
            <pc:sldMk cId="917686049" sldId="283"/>
            <ac:spMk id="2" creationId="{00000000-0000-0000-0000-000000000000}"/>
          </ac:spMkLst>
        </pc:spChg>
      </pc:sldChg>
      <pc:sldChg chg="modSp mod">
        <pc:chgData name="pradeep panwar" userId="d519ddcd2cf65a96" providerId="LiveId" clId="{A2D384D2-6682-4DA9-90A1-D70B90693CB2}" dt="2022-05-09T10:18:53.440" v="141" actId="1076"/>
        <pc:sldMkLst>
          <pc:docMk/>
          <pc:sldMk cId="917686049" sldId="284"/>
        </pc:sldMkLst>
        <pc:spChg chg="mod">
          <ac:chgData name="pradeep panwar" userId="d519ddcd2cf65a96" providerId="LiveId" clId="{A2D384D2-6682-4DA9-90A1-D70B90693CB2}" dt="2022-05-09T10:18:53.440" v="141" actId="1076"/>
          <ac:spMkLst>
            <pc:docMk/>
            <pc:sldMk cId="917686049" sldId="284"/>
            <ac:spMk id="2" creationId="{00000000-0000-0000-0000-000000000000}"/>
          </ac:spMkLst>
        </pc:spChg>
      </pc:sldChg>
      <pc:sldChg chg="modSp mod">
        <pc:chgData name="pradeep panwar" userId="d519ddcd2cf65a96" providerId="LiveId" clId="{A2D384D2-6682-4DA9-90A1-D70B90693CB2}" dt="2022-05-09T10:19:08.716" v="144" actId="1076"/>
        <pc:sldMkLst>
          <pc:docMk/>
          <pc:sldMk cId="917686049" sldId="285"/>
        </pc:sldMkLst>
        <pc:spChg chg="mod">
          <ac:chgData name="pradeep panwar" userId="d519ddcd2cf65a96" providerId="LiveId" clId="{A2D384D2-6682-4DA9-90A1-D70B90693CB2}" dt="2022-05-09T10:19:08.716" v="144" actId="1076"/>
          <ac:spMkLst>
            <pc:docMk/>
            <pc:sldMk cId="917686049" sldId="285"/>
            <ac:spMk id="2" creationId="{00000000-0000-0000-0000-000000000000}"/>
          </ac:spMkLst>
        </pc:spChg>
      </pc:sldChg>
      <pc:sldChg chg="modSp mod">
        <pc:chgData name="pradeep panwar" userId="d519ddcd2cf65a96" providerId="LiveId" clId="{A2D384D2-6682-4DA9-90A1-D70B90693CB2}" dt="2022-05-09T10:20:00.663" v="157" actId="1038"/>
        <pc:sldMkLst>
          <pc:docMk/>
          <pc:sldMk cId="4052609213" sldId="286"/>
        </pc:sldMkLst>
        <pc:spChg chg="mod">
          <ac:chgData name="pradeep panwar" userId="d519ddcd2cf65a96" providerId="LiveId" clId="{A2D384D2-6682-4DA9-90A1-D70B90693CB2}" dt="2022-05-09T10:19:15.702" v="145" actId="1076"/>
          <ac:spMkLst>
            <pc:docMk/>
            <pc:sldMk cId="4052609213" sldId="286"/>
            <ac:spMk id="2" creationId="{00000000-0000-0000-0000-000000000000}"/>
          </ac:spMkLst>
        </pc:spChg>
        <pc:spChg chg="mod">
          <ac:chgData name="pradeep panwar" userId="d519ddcd2cf65a96" providerId="LiveId" clId="{A2D384D2-6682-4DA9-90A1-D70B90693CB2}" dt="2022-05-09T10:19:19.297" v="146" actId="1076"/>
          <ac:spMkLst>
            <pc:docMk/>
            <pc:sldMk cId="4052609213" sldId="286"/>
            <ac:spMk id="3" creationId="{00000000-0000-0000-0000-000000000000}"/>
          </ac:spMkLst>
        </pc:spChg>
        <pc:picChg chg="mod">
          <ac:chgData name="pradeep panwar" userId="d519ddcd2cf65a96" providerId="LiveId" clId="{A2D384D2-6682-4DA9-90A1-D70B90693CB2}" dt="2022-05-09T10:20:00.663" v="157" actId="1038"/>
          <ac:picMkLst>
            <pc:docMk/>
            <pc:sldMk cId="4052609213" sldId="286"/>
            <ac:picMk id="4" creationId="{00000000-0000-0000-0000-000000000000}"/>
          </ac:picMkLst>
        </pc:picChg>
      </pc:sldChg>
      <pc:sldChg chg="modSp mod">
        <pc:chgData name="pradeep panwar" userId="d519ddcd2cf65a96" providerId="LiveId" clId="{A2D384D2-6682-4DA9-90A1-D70B90693CB2}" dt="2022-05-09T10:19:45.142" v="151" actId="14100"/>
        <pc:sldMkLst>
          <pc:docMk/>
          <pc:sldMk cId="1468772977" sldId="287"/>
        </pc:sldMkLst>
        <pc:picChg chg="mod">
          <ac:chgData name="pradeep panwar" userId="d519ddcd2cf65a96" providerId="LiveId" clId="{A2D384D2-6682-4DA9-90A1-D70B90693CB2}" dt="2022-05-09T10:19:45.142" v="151" actId="14100"/>
          <ac:picMkLst>
            <pc:docMk/>
            <pc:sldMk cId="1468772977" sldId="287"/>
            <ac:picMk id="4" creationId="{00000000-0000-0000-0000-000000000000}"/>
          </ac:picMkLst>
        </pc:picChg>
      </pc:sldChg>
      <pc:sldChg chg="modSp mod">
        <pc:chgData name="pradeep panwar" userId="d519ddcd2cf65a96" providerId="LiveId" clId="{A2D384D2-6682-4DA9-90A1-D70B90693CB2}" dt="2022-05-09T10:20:19.329" v="160" actId="1076"/>
        <pc:sldMkLst>
          <pc:docMk/>
          <pc:sldMk cId="917686049" sldId="288"/>
        </pc:sldMkLst>
        <pc:spChg chg="mod">
          <ac:chgData name="pradeep panwar" userId="d519ddcd2cf65a96" providerId="LiveId" clId="{A2D384D2-6682-4DA9-90A1-D70B90693CB2}" dt="2022-05-09T10:20:19.329" v="160" actId="1076"/>
          <ac:spMkLst>
            <pc:docMk/>
            <pc:sldMk cId="917686049" sldId="288"/>
            <ac:spMk id="2" creationId="{00000000-0000-0000-0000-000000000000}"/>
          </ac:spMkLst>
        </pc:spChg>
      </pc:sldChg>
      <pc:sldChg chg="modSp mod">
        <pc:chgData name="pradeep panwar" userId="d519ddcd2cf65a96" providerId="LiveId" clId="{A2D384D2-6682-4DA9-90A1-D70B90693CB2}" dt="2022-05-09T10:20:34.150" v="163" actId="1076"/>
        <pc:sldMkLst>
          <pc:docMk/>
          <pc:sldMk cId="917686049" sldId="289"/>
        </pc:sldMkLst>
        <pc:spChg chg="mod">
          <ac:chgData name="pradeep panwar" userId="d519ddcd2cf65a96" providerId="LiveId" clId="{A2D384D2-6682-4DA9-90A1-D70B90693CB2}" dt="2022-05-09T10:20:34.150" v="163" actId="1076"/>
          <ac:spMkLst>
            <pc:docMk/>
            <pc:sldMk cId="917686049" sldId="289"/>
            <ac:spMk id="2" creationId="{00000000-0000-0000-0000-000000000000}"/>
          </ac:spMkLst>
        </pc:spChg>
      </pc:sldChg>
      <pc:sldChg chg="modSp mod">
        <pc:chgData name="pradeep panwar" userId="d519ddcd2cf65a96" providerId="LiveId" clId="{A2D384D2-6682-4DA9-90A1-D70B90693CB2}" dt="2022-05-09T10:20:47.988" v="166" actId="1076"/>
        <pc:sldMkLst>
          <pc:docMk/>
          <pc:sldMk cId="917686049" sldId="290"/>
        </pc:sldMkLst>
        <pc:spChg chg="mod">
          <ac:chgData name="pradeep panwar" userId="d519ddcd2cf65a96" providerId="LiveId" clId="{A2D384D2-6682-4DA9-90A1-D70B90693CB2}" dt="2022-05-09T10:20:47.988" v="166" actId="1076"/>
          <ac:spMkLst>
            <pc:docMk/>
            <pc:sldMk cId="917686049" sldId="290"/>
            <ac:spMk id="2" creationId="{00000000-0000-0000-0000-000000000000}"/>
          </ac:spMkLst>
        </pc:spChg>
      </pc:sldChg>
      <pc:sldChg chg="modSp mod">
        <pc:chgData name="pradeep panwar" userId="d519ddcd2cf65a96" providerId="LiveId" clId="{A2D384D2-6682-4DA9-90A1-D70B90693CB2}" dt="2022-05-09T10:21:01.454" v="169" actId="1076"/>
        <pc:sldMkLst>
          <pc:docMk/>
          <pc:sldMk cId="917686049" sldId="291"/>
        </pc:sldMkLst>
        <pc:spChg chg="mod">
          <ac:chgData name="pradeep panwar" userId="d519ddcd2cf65a96" providerId="LiveId" clId="{A2D384D2-6682-4DA9-90A1-D70B90693CB2}" dt="2022-05-09T10:21:01.454" v="169" actId="1076"/>
          <ac:spMkLst>
            <pc:docMk/>
            <pc:sldMk cId="917686049" sldId="291"/>
            <ac:spMk id="2" creationId="{00000000-0000-0000-0000-000000000000}"/>
          </ac:spMkLst>
        </pc:spChg>
      </pc:sldChg>
      <pc:sldChg chg="modSp mod">
        <pc:chgData name="pradeep panwar" userId="d519ddcd2cf65a96" providerId="LiveId" clId="{A2D384D2-6682-4DA9-90A1-D70B90693CB2}" dt="2022-05-09T10:21:14.617" v="172" actId="1076"/>
        <pc:sldMkLst>
          <pc:docMk/>
          <pc:sldMk cId="917686049" sldId="292"/>
        </pc:sldMkLst>
        <pc:spChg chg="mod">
          <ac:chgData name="pradeep panwar" userId="d519ddcd2cf65a96" providerId="LiveId" clId="{A2D384D2-6682-4DA9-90A1-D70B90693CB2}" dt="2022-05-09T10:21:14.617" v="172" actId="1076"/>
          <ac:spMkLst>
            <pc:docMk/>
            <pc:sldMk cId="917686049" sldId="292"/>
            <ac:spMk id="2" creationId="{00000000-0000-0000-0000-000000000000}"/>
          </ac:spMkLst>
        </pc:spChg>
      </pc:sldChg>
      <pc:sldChg chg="modSp mod">
        <pc:chgData name="pradeep panwar" userId="d519ddcd2cf65a96" providerId="LiveId" clId="{A2D384D2-6682-4DA9-90A1-D70B90693CB2}" dt="2022-05-09T10:21:28.051" v="175" actId="1076"/>
        <pc:sldMkLst>
          <pc:docMk/>
          <pc:sldMk cId="917686049" sldId="293"/>
        </pc:sldMkLst>
        <pc:spChg chg="mod">
          <ac:chgData name="pradeep panwar" userId="d519ddcd2cf65a96" providerId="LiveId" clId="{A2D384D2-6682-4DA9-90A1-D70B90693CB2}" dt="2022-05-09T10:21:28.051" v="175" actId="1076"/>
          <ac:spMkLst>
            <pc:docMk/>
            <pc:sldMk cId="917686049" sldId="293"/>
            <ac:spMk id="2" creationId="{00000000-0000-0000-0000-000000000000}"/>
          </ac:spMkLst>
        </pc:spChg>
      </pc:sldChg>
      <pc:sldChg chg="modSp mod">
        <pc:chgData name="pradeep panwar" userId="d519ddcd2cf65a96" providerId="LiveId" clId="{A2D384D2-6682-4DA9-90A1-D70B90693CB2}" dt="2022-05-09T10:21:40.751" v="178" actId="1076"/>
        <pc:sldMkLst>
          <pc:docMk/>
          <pc:sldMk cId="917686049" sldId="294"/>
        </pc:sldMkLst>
        <pc:spChg chg="mod">
          <ac:chgData name="pradeep panwar" userId="d519ddcd2cf65a96" providerId="LiveId" clId="{A2D384D2-6682-4DA9-90A1-D70B90693CB2}" dt="2022-05-09T10:21:40.751" v="178" actId="1076"/>
          <ac:spMkLst>
            <pc:docMk/>
            <pc:sldMk cId="917686049" sldId="294"/>
            <ac:spMk id="2" creationId="{00000000-0000-0000-0000-000000000000}"/>
          </ac:spMkLst>
        </pc:spChg>
      </pc:sldChg>
      <pc:sldChg chg="modSp mod">
        <pc:chgData name="pradeep panwar" userId="d519ddcd2cf65a96" providerId="LiveId" clId="{A2D384D2-6682-4DA9-90A1-D70B90693CB2}" dt="2022-05-09T10:21:54.697" v="181" actId="1076"/>
        <pc:sldMkLst>
          <pc:docMk/>
          <pc:sldMk cId="917686049" sldId="295"/>
        </pc:sldMkLst>
        <pc:spChg chg="mod">
          <ac:chgData name="pradeep panwar" userId="d519ddcd2cf65a96" providerId="LiveId" clId="{A2D384D2-6682-4DA9-90A1-D70B90693CB2}" dt="2022-05-09T10:21:54.697" v="181" actId="1076"/>
          <ac:spMkLst>
            <pc:docMk/>
            <pc:sldMk cId="917686049" sldId="295"/>
            <ac:spMk id="2" creationId="{00000000-0000-0000-0000-000000000000}"/>
          </ac:spMkLst>
        </pc:spChg>
      </pc:sldChg>
      <pc:sldChg chg="modSp mod">
        <pc:chgData name="pradeep panwar" userId="d519ddcd2cf65a96" providerId="LiveId" clId="{A2D384D2-6682-4DA9-90A1-D70B90693CB2}" dt="2022-05-09T10:22:07.569" v="184" actId="1076"/>
        <pc:sldMkLst>
          <pc:docMk/>
          <pc:sldMk cId="917686049" sldId="296"/>
        </pc:sldMkLst>
        <pc:spChg chg="mod">
          <ac:chgData name="pradeep panwar" userId="d519ddcd2cf65a96" providerId="LiveId" clId="{A2D384D2-6682-4DA9-90A1-D70B90693CB2}" dt="2022-05-09T10:22:07.569" v="184" actId="1076"/>
          <ac:spMkLst>
            <pc:docMk/>
            <pc:sldMk cId="917686049" sldId="296"/>
            <ac:spMk id="2" creationId="{00000000-0000-0000-0000-000000000000}"/>
          </ac:spMkLst>
        </pc:spChg>
      </pc:sldChg>
      <pc:sldChg chg="modSp mod">
        <pc:chgData name="pradeep panwar" userId="d519ddcd2cf65a96" providerId="LiveId" clId="{A2D384D2-6682-4DA9-90A1-D70B90693CB2}" dt="2022-05-09T10:22:21.138" v="187" actId="1076"/>
        <pc:sldMkLst>
          <pc:docMk/>
          <pc:sldMk cId="917686049" sldId="297"/>
        </pc:sldMkLst>
        <pc:spChg chg="mod">
          <ac:chgData name="pradeep panwar" userId="d519ddcd2cf65a96" providerId="LiveId" clId="{A2D384D2-6682-4DA9-90A1-D70B90693CB2}" dt="2022-05-09T10:22:21.138" v="187" actId="1076"/>
          <ac:spMkLst>
            <pc:docMk/>
            <pc:sldMk cId="917686049" sldId="297"/>
            <ac:spMk id="2" creationId="{00000000-0000-0000-0000-000000000000}"/>
          </ac:spMkLst>
        </pc:spChg>
      </pc:sldChg>
      <pc:sldChg chg="modSp mod">
        <pc:chgData name="pradeep panwar" userId="d519ddcd2cf65a96" providerId="LiveId" clId="{A2D384D2-6682-4DA9-90A1-D70B90693CB2}" dt="2022-05-09T10:22:32.611" v="190" actId="1076"/>
        <pc:sldMkLst>
          <pc:docMk/>
          <pc:sldMk cId="917686049" sldId="298"/>
        </pc:sldMkLst>
        <pc:spChg chg="mod">
          <ac:chgData name="pradeep panwar" userId="d519ddcd2cf65a96" providerId="LiveId" clId="{A2D384D2-6682-4DA9-90A1-D70B90693CB2}" dt="2022-05-09T10:22:32.611" v="190" actId="1076"/>
          <ac:spMkLst>
            <pc:docMk/>
            <pc:sldMk cId="917686049" sldId="298"/>
            <ac:spMk id="2" creationId="{00000000-0000-0000-0000-000000000000}"/>
          </ac:spMkLst>
        </pc:spChg>
      </pc:sldChg>
      <pc:sldChg chg="modSp mod">
        <pc:chgData name="pradeep panwar" userId="d519ddcd2cf65a96" providerId="LiveId" clId="{A2D384D2-6682-4DA9-90A1-D70B90693CB2}" dt="2022-05-09T10:22:51.308" v="194" actId="1076"/>
        <pc:sldMkLst>
          <pc:docMk/>
          <pc:sldMk cId="917686049" sldId="299"/>
        </pc:sldMkLst>
        <pc:spChg chg="mod">
          <ac:chgData name="pradeep panwar" userId="d519ddcd2cf65a96" providerId="LiveId" clId="{A2D384D2-6682-4DA9-90A1-D70B90693CB2}" dt="2022-05-09T10:22:51.308" v="194" actId="1076"/>
          <ac:spMkLst>
            <pc:docMk/>
            <pc:sldMk cId="917686049" sldId="299"/>
            <ac:spMk id="2" creationId="{00000000-0000-0000-0000-000000000000}"/>
          </ac:spMkLst>
        </pc:spChg>
      </pc:sldChg>
      <pc:sldChg chg="modSp mod">
        <pc:chgData name="pradeep panwar" userId="d519ddcd2cf65a96" providerId="LiveId" clId="{A2D384D2-6682-4DA9-90A1-D70B90693CB2}" dt="2022-05-09T10:23:04.425" v="197" actId="1076"/>
        <pc:sldMkLst>
          <pc:docMk/>
          <pc:sldMk cId="917686049" sldId="300"/>
        </pc:sldMkLst>
        <pc:spChg chg="mod">
          <ac:chgData name="pradeep panwar" userId="d519ddcd2cf65a96" providerId="LiveId" clId="{A2D384D2-6682-4DA9-90A1-D70B90693CB2}" dt="2022-05-09T10:23:04.425" v="197" actId="1076"/>
          <ac:spMkLst>
            <pc:docMk/>
            <pc:sldMk cId="917686049" sldId="300"/>
            <ac:spMk id="2" creationId="{00000000-0000-0000-0000-000000000000}"/>
          </ac:spMkLst>
        </pc:spChg>
      </pc:sldChg>
      <pc:sldChg chg="addSp delSp modSp mod">
        <pc:chgData name="pradeep panwar" userId="d519ddcd2cf65a96" providerId="LiveId" clId="{A2D384D2-6682-4DA9-90A1-D70B90693CB2}" dt="2022-05-09T04:24:54.194" v="95" actId="123"/>
        <pc:sldMkLst>
          <pc:docMk/>
          <pc:sldMk cId="1913848893" sldId="301"/>
        </pc:sldMkLst>
        <pc:spChg chg="del mod">
          <ac:chgData name="pradeep panwar" userId="d519ddcd2cf65a96" providerId="LiveId" clId="{A2D384D2-6682-4DA9-90A1-D70B90693CB2}" dt="2022-05-09T04:24:01.370" v="85" actId="478"/>
          <ac:spMkLst>
            <pc:docMk/>
            <pc:sldMk cId="1913848893" sldId="301"/>
            <ac:spMk id="2" creationId="{D2A47052-7933-414D-BD05-7CAC9CD4F8D7}"/>
          </ac:spMkLst>
        </pc:spChg>
        <pc:spChg chg="del mod">
          <ac:chgData name="pradeep panwar" userId="d519ddcd2cf65a96" providerId="LiveId" clId="{A2D384D2-6682-4DA9-90A1-D70B90693CB2}" dt="2022-05-09T04:22:53.111" v="66" actId="478"/>
          <ac:spMkLst>
            <pc:docMk/>
            <pc:sldMk cId="1913848893" sldId="301"/>
            <ac:spMk id="3" creationId="{37A04584-262B-9AA8-D463-A110012B1BCA}"/>
          </ac:spMkLst>
        </pc:spChg>
        <pc:spChg chg="add del mod">
          <ac:chgData name="pradeep panwar" userId="d519ddcd2cf65a96" providerId="LiveId" clId="{A2D384D2-6682-4DA9-90A1-D70B90693CB2}" dt="2022-05-09T04:22:56.443" v="67" actId="478"/>
          <ac:spMkLst>
            <pc:docMk/>
            <pc:sldMk cId="1913848893" sldId="301"/>
            <ac:spMk id="5" creationId="{A1DD81CC-6499-5597-A5A1-58DFC04D1EC1}"/>
          </ac:spMkLst>
        </pc:spChg>
        <pc:spChg chg="add mod">
          <ac:chgData name="pradeep panwar" userId="d519ddcd2cf65a96" providerId="LiveId" clId="{A2D384D2-6682-4DA9-90A1-D70B90693CB2}" dt="2022-05-09T04:24:54.194" v="95" actId="123"/>
          <ac:spMkLst>
            <pc:docMk/>
            <pc:sldMk cId="1913848893" sldId="301"/>
            <ac:spMk id="6" creationId="{513473C1-B1E0-F866-9918-319D538C8653}"/>
          </ac:spMkLst>
        </pc:spChg>
      </pc:sldChg>
      <pc:sldChg chg="addSp delSp modSp mod">
        <pc:chgData name="pradeep panwar" userId="d519ddcd2cf65a96" providerId="LiveId" clId="{A2D384D2-6682-4DA9-90A1-D70B90693CB2}" dt="2022-05-09T10:24:32.255" v="211" actId="20577"/>
        <pc:sldMkLst>
          <pc:docMk/>
          <pc:sldMk cId="3594602035" sldId="302"/>
        </pc:sldMkLst>
        <pc:spChg chg="del mod">
          <ac:chgData name="pradeep panwar" userId="d519ddcd2cf65a96" providerId="LiveId" clId="{A2D384D2-6682-4DA9-90A1-D70B90693CB2}" dt="2022-05-09T10:23:56.867" v="202" actId="478"/>
          <ac:spMkLst>
            <pc:docMk/>
            <pc:sldMk cId="3594602035" sldId="302"/>
            <ac:spMk id="2" creationId="{B65FE4FA-C61A-489C-A77C-2333F4A85D2A}"/>
          </ac:spMkLst>
        </pc:spChg>
        <pc:spChg chg="del mod">
          <ac:chgData name="pradeep panwar" userId="d519ddcd2cf65a96" providerId="LiveId" clId="{A2D384D2-6682-4DA9-90A1-D70B90693CB2}" dt="2022-05-09T10:23:59.702" v="203" actId="478"/>
          <ac:spMkLst>
            <pc:docMk/>
            <pc:sldMk cId="3594602035" sldId="302"/>
            <ac:spMk id="3" creationId="{3EE66D72-BAD7-6F70-7DE9-3802A1BD95F3}"/>
          </ac:spMkLst>
        </pc:spChg>
        <pc:spChg chg="add mod">
          <ac:chgData name="pradeep panwar" userId="d519ddcd2cf65a96" providerId="LiveId" clId="{A2D384D2-6682-4DA9-90A1-D70B90693CB2}" dt="2022-05-09T10:24:32.255" v="211" actId="20577"/>
          <ac:spMkLst>
            <pc:docMk/>
            <pc:sldMk cId="3594602035" sldId="302"/>
            <ac:spMk id="4" creationId="{803CEAD7-7712-1666-044E-C0D564CC19C5}"/>
          </ac:spMkLst>
        </pc:spChg>
      </pc:sldChg>
      <pc:sldChg chg="addSp delSp modSp mod">
        <pc:chgData name="pradeep panwar" userId="d519ddcd2cf65a96" providerId="LiveId" clId="{A2D384D2-6682-4DA9-90A1-D70B90693CB2}" dt="2022-05-09T10:25:29.870" v="223" actId="1076"/>
        <pc:sldMkLst>
          <pc:docMk/>
          <pc:sldMk cId="2742268414" sldId="303"/>
        </pc:sldMkLst>
        <pc:spChg chg="del mod">
          <ac:chgData name="pradeep panwar" userId="d519ddcd2cf65a96" providerId="LiveId" clId="{A2D384D2-6682-4DA9-90A1-D70B90693CB2}" dt="2022-05-09T10:25:00.633" v="215" actId="478"/>
          <ac:spMkLst>
            <pc:docMk/>
            <pc:sldMk cId="2742268414" sldId="303"/>
            <ac:spMk id="2" creationId="{63FC64C5-A738-F4CD-ADCF-59BFD932E85A}"/>
          </ac:spMkLst>
        </pc:spChg>
        <pc:spChg chg="del mod">
          <ac:chgData name="pradeep panwar" userId="d519ddcd2cf65a96" providerId="LiveId" clId="{A2D384D2-6682-4DA9-90A1-D70B90693CB2}" dt="2022-05-09T10:25:03.024" v="216" actId="478"/>
          <ac:spMkLst>
            <pc:docMk/>
            <pc:sldMk cId="2742268414" sldId="303"/>
            <ac:spMk id="3" creationId="{77E008BB-5D12-2264-4D9D-62BD4D3EB668}"/>
          </ac:spMkLst>
        </pc:spChg>
        <pc:spChg chg="add mod">
          <ac:chgData name="pradeep panwar" userId="d519ddcd2cf65a96" providerId="LiveId" clId="{A2D384D2-6682-4DA9-90A1-D70B90693CB2}" dt="2022-05-09T10:25:29.870" v="223" actId="1076"/>
          <ac:spMkLst>
            <pc:docMk/>
            <pc:sldMk cId="2742268414" sldId="303"/>
            <ac:spMk id="4" creationId="{2285C91F-BC2F-BE23-F872-A183D00FB68C}"/>
          </ac:spMkLst>
        </pc:spChg>
      </pc:sldChg>
      <pc:sldChg chg="addSp delSp modSp mod">
        <pc:chgData name="pradeep panwar" userId="d519ddcd2cf65a96" providerId="LiveId" clId="{A2D384D2-6682-4DA9-90A1-D70B90693CB2}" dt="2022-05-09T10:26:33.591" v="235" actId="20577"/>
        <pc:sldMkLst>
          <pc:docMk/>
          <pc:sldMk cId="665778765" sldId="304"/>
        </pc:sldMkLst>
        <pc:spChg chg="del mod">
          <ac:chgData name="pradeep panwar" userId="d519ddcd2cf65a96" providerId="LiveId" clId="{A2D384D2-6682-4DA9-90A1-D70B90693CB2}" dt="2022-05-09T10:26:01.357" v="226" actId="478"/>
          <ac:spMkLst>
            <pc:docMk/>
            <pc:sldMk cId="665778765" sldId="304"/>
            <ac:spMk id="2" creationId="{57FFAAD0-713D-83EF-55AC-99C3D55438DC}"/>
          </ac:spMkLst>
        </pc:spChg>
        <pc:spChg chg="del mod">
          <ac:chgData name="pradeep panwar" userId="d519ddcd2cf65a96" providerId="LiveId" clId="{A2D384D2-6682-4DA9-90A1-D70B90693CB2}" dt="2022-05-09T10:26:03.640" v="227" actId="478"/>
          <ac:spMkLst>
            <pc:docMk/>
            <pc:sldMk cId="665778765" sldId="304"/>
            <ac:spMk id="3" creationId="{C508F01B-FB5B-15EE-B493-EAC1503151E2}"/>
          </ac:spMkLst>
        </pc:spChg>
        <pc:spChg chg="add mod">
          <ac:chgData name="pradeep panwar" userId="d519ddcd2cf65a96" providerId="LiveId" clId="{A2D384D2-6682-4DA9-90A1-D70B90693CB2}" dt="2022-05-09T10:26:33.591" v="235" actId="20577"/>
          <ac:spMkLst>
            <pc:docMk/>
            <pc:sldMk cId="665778765" sldId="304"/>
            <ac:spMk id="4" creationId="{21335169-6393-3091-4994-736D8FDAC33E}"/>
          </ac:spMkLst>
        </pc:spChg>
      </pc:sldChg>
      <pc:sldChg chg="addSp delSp modSp mod">
        <pc:chgData name="pradeep panwar" userId="d519ddcd2cf65a96" providerId="LiveId" clId="{A2D384D2-6682-4DA9-90A1-D70B90693CB2}" dt="2022-05-09T10:27:34.720" v="251" actId="1035"/>
        <pc:sldMkLst>
          <pc:docMk/>
          <pc:sldMk cId="1972859000" sldId="305"/>
        </pc:sldMkLst>
        <pc:spChg chg="del mod">
          <ac:chgData name="pradeep panwar" userId="d519ddcd2cf65a96" providerId="LiveId" clId="{A2D384D2-6682-4DA9-90A1-D70B90693CB2}" dt="2022-05-09T10:27:01.412" v="238" actId="478"/>
          <ac:spMkLst>
            <pc:docMk/>
            <pc:sldMk cId="1972859000" sldId="305"/>
            <ac:spMk id="2" creationId="{28B527A5-2D85-9133-834A-66C83FE661E8}"/>
          </ac:spMkLst>
        </pc:spChg>
        <pc:spChg chg="del mod">
          <ac:chgData name="pradeep panwar" userId="d519ddcd2cf65a96" providerId="LiveId" clId="{A2D384D2-6682-4DA9-90A1-D70B90693CB2}" dt="2022-05-09T10:27:03.595" v="239" actId="478"/>
          <ac:spMkLst>
            <pc:docMk/>
            <pc:sldMk cId="1972859000" sldId="305"/>
            <ac:spMk id="3" creationId="{CF99C17F-84F2-FE40-F9D3-2FC812A2D6F5}"/>
          </ac:spMkLst>
        </pc:spChg>
        <pc:spChg chg="add mod">
          <ac:chgData name="pradeep panwar" userId="d519ddcd2cf65a96" providerId="LiveId" clId="{A2D384D2-6682-4DA9-90A1-D70B90693CB2}" dt="2022-05-09T10:27:34.720" v="251" actId="1035"/>
          <ac:spMkLst>
            <pc:docMk/>
            <pc:sldMk cId="1972859000" sldId="305"/>
            <ac:spMk id="4" creationId="{1575B6AC-A10F-05A1-B841-1025EDA29FEF}"/>
          </ac:spMkLst>
        </pc:spChg>
      </pc:sldChg>
      <pc:sldChg chg="addSp delSp modSp mod">
        <pc:chgData name="pradeep panwar" userId="d519ddcd2cf65a96" providerId="LiveId" clId="{A2D384D2-6682-4DA9-90A1-D70B90693CB2}" dt="2022-05-09T10:28:55.946" v="264" actId="14100"/>
        <pc:sldMkLst>
          <pc:docMk/>
          <pc:sldMk cId="2200745456" sldId="306"/>
        </pc:sldMkLst>
        <pc:spChg chg="del mod">
          <ac:chgData name="pradeep panwar" userId="d519ddcd2cf65a96" providerId="LiveId" clId="{A2D384D2-6682-4DA9-90A1-D70B90693CB2}" dt="2022-05-09T10:28:20.442" v="255" actId="478"/>
          <ac:spMkLst>
            <pc:docMk/>
            <pc:sldMk cId="2200745456" sldId="306"/>
            <ac:spMk id="2" creationId="{6B778E14-6D91-E9C5-D8BA-D14965063137}"/>
          </ac:spMkLst>
        </pc:spChg>
        <pc:spChg chg="del mod">
          <ac:chgData name="pradeep panwar" userId="d519ddcd2cf65a96" providerId="LiveId" clId="{A2D384D2-6682-4DA9-90A1-D70B90693CB2}" dt="2022-05-09T10:28:23.471" v="256" actId="478"/>
          <ac:spMkLst>
            <pc:docMk/>
            <pc:sldMk cId="2200745456" sldId="306"/>
            <ac:spMk id="3" creationId="{1CAA6E5E-7C86-CF1F-F167-32885FAB9E39}"/>
          </ac:spMkLst>
        </pc:spChg>
        <pc:spChg chg="add mod">
          <ac:chgData name="pradeep panwar" userId="d519ddcd2cf65a96" providerId="LiveId" clId="{A2D384D2-6682-4DA9-90A1-D70B90693CB2}" dt="2022-05-09T10:28:55.946" v="264" actId="14100"/>
          <ac:spMkLst>
            <pc:docMk/>
            <pc:sldMk cId="2200745456" sldId="306"/>
            <ac:spMk id="4" creationId="{92833927-4AD5-0D7E-1604-24028DFEE7F8}"/>
          </ac:spMkLst>
        </pc:spChg>
      </pc:sldChg>
      <pc:sldChg chg="addSp delSp modSp mod">
        <pc:chgData name="pradeep panwar" userId="d519ddcd2cf65a96" providerId="LiveId" clId="{A2D384D2-6682-4DA9-90A1-D70B90693CB2}" dt="2022-05-09T10:30:27.169" v="281" actId="1036"/>
        <pc:sldMkLst>
          <pc:docMk/>
          <pc:sldMk cId="949992439" sldId="307"/>
        </pc:sldMkLst>
        <pc:spChg chg="del mod">
          <ac:chgData name="pradeep panwar" userId="d519ddcd2cf65a96" providerId="LiveId" clId="{A2D384D2-6682-4DA9-90A1-D70B90693CB2}" dt="2022-05-09T10:29:38.691" v="268" actId="478"/>
          <ac:spMkLst>
            <pc:docMk/>
            <pc:sldMk cId="949992439" sldId="307"/>
            <ac:spMk id="2" creationId="{66501C41-2536-B0B4-8726-B7BBD25B63CF}"/>
          </ac:spMkLst>
        </pc:spChg>
        <pc:spChg chg="del mod">
          <ac:chgData name="pradeep panwar" userId="d519ddcd2cf65a96" providerId="LiveId" clId="{A2D384D2-6682-4DA9-90A1-D70B90693CB2}" dt="2022-05-09T10:29:41.911" v="269" actId="478"/>
          <ac:spMkLst>
            <pc:docMk/>
            <pc:sldMk cId="949992439" sldId="307"/>
            <ac:spMk id="3" creationId="{8A7CE26C-C408-8F59-D4E1-203AE5DBC3BD}"/>
          </ac:spMkLst>
        </pc:spChg>
        <pc:spChg chg="add mod">
          <ac:chgData name="pradeep panwar" userId="d519ddcd2cf65a96" providerId="LiveId" clId="{A2D384D2-6682-4DA9-90A1-D70B90693CB2}" dt="2022-05-09T10:30:27.169" v="281" actId="1036"/>
          <ac:spMkLst>
            <pc:docMk/>
            <pc:sldMk cId="949992439" sldId="307"/>
            <ac:spMk id="4" creationId="{C9F10E22-DCFA-D6AE-84D7-621CB71CE15E}"/>
          </ac:spMkLst>
        </pc:spChg>
      </pc:sldChg>
      <pc:sldChg chg="delSp modSp delDesignElem">
        <pc:chgData name="pradeep panwar" userId="d519ddcd2cf65a96" providerId="LiveId" clId="{A2D384D2-6682-4DA9-90A1-D70B90693CB2}" dt="2022-05-09T04:17:41.457" v="1"/>
        <pc:sldMkLst>
          <pc:docMk/>
          <pc:sldMk cId="2632482467" sldId="308"/>
        </pc:sldMkLst>
        <pc:spChg chg="del mod">
          <ac:chgData name="pradeep panwar" userId="d519ddcd2cf65a96" providerId="LiveId" clId="{A2D384D2-6682-4DA9-90A1-D70B90693CB2}" dt="2022-05-09T04:17:41.457" v="1"/>
          <ac:spMkLst>
            <pc:docMk/>
            <pc:sldMk cId="2632482467" sldId="308"/>
            <ac:spMk id="1034" creationId="{41497DE5-0939-4D1D-9350-0C5E1B209C68}"/>
          </ac:spMkLst>
        </pc:spChg>
        <pc:spChg chg="del mod">
          <ac:chgData name="pradeep panwar" userId="d519ddcd2cf65a96" providerId="LiveId" clId="{A2D384D2-6682-4DA9-90A1-D70B90693CB2}" dt="2022-05-09T04:17:41.457" v="1"/>
          <ac:spMkLst>
            <pc:docMk/>
            <pc:sldMk cId="2632482467" sldId="308"/>
            <ac:spMk id="1035" creationId="{5CCC70ED-6C63-4537-B7EB-51990D6C0A6F}"/>
          </ac:spMkLst>
        </pc:spChg>
        <pc:spChg chg="del mod">
          <ac:chgData name="pradeep panwar" userId="d519ddcd2cf65a96" providerId="LiveId" clId="{A2D384D2-6682-4DA9-90A1-D70B90693CB2}" dt="2022-05-09T04:17:41.457" v="1"/>
          <ac:spMkLst>
            <pc:docMk/>
            <pc:sldMk cId="2632482467" sldId="308"/>
            <ac:spMk id="1036" creationId="{B76E24C1-2968-40DC-A36E-F6B85F0F0752}"/>
          </ac:spMkLst>
        </pc:spChg>
        <pc:picChg chg="mod">
          <ac:chgData name="pradeep panwar" userId="d519ddcd2cf65a96" providerId="LiveId" clId="{A2D384D2-6682-4DA9-90A1-D70B90693CB2}" dt="2022-05-09T04:17:41.457" v="1"/>
          <ac:picMkLst>
            <pc:docMk/>
            <pc:sldMk cId="2632482467" sldId="308"/>
            <ac:picMk id="1026" creationId="{DFBEB97A-0990-B88A-9C41-E08C6FACB63E}"/>
          </ac:picMkLst>
        </pc:picChg>
      </pc:sldChg>
      <pc:sldMasterChg chg="modSp modSldLayout">
        <pc:chgData name="pradeep panwar" userId="d519ddcd2cf65a96" providerId="LiveId" clId="{A2D384D2-6682-4DA9-90A1-D70B90693CB2}" dt="2022-05-09T04:17:41.457" v="1"/>
        <pc:sldMasterMkLst>
          <pc:docMk/>
          <pc:sldMasterMk cId="3253018947" sldId="2147483768"/>
        </pc:sldMasterMkLst>
        <pc:spChg chg="mod">
          <ac:chgData name="pradeep panwar" userId="d519ddcd2cf65a96" providerId="LiveId" clId="{A2D384D2-6682-4DA9-90A1-D70B90693CB2}" dt="2022-05-09T04:17:41.457" v="1"/>
          <ac:spMkLst>
            <pc:docMk/>
            <pc:sldMasterMk cId="3253018947" sldId="2147483768"/>
            <ac:spMk id="2" creationId="{00000000-0000-0000-0000-000000000000}"/>
          </ac:spMkLst>
        </pc:spChg>
        <pc:spChg chg="mod">
          <ac:chgData name="pradeep panwar" userId="d519ddcd2cf65a96" providerId="LiveId" clId="{A2D384D2-6682-4DA9-90A1-D70B90693CB2}" dt="2022-05-09T04:17:41.457" v="1"/>
          <ac:spMkLst>
            <pc:docMk/>
            <pc:sldMasterMk cId="3253018947" sldId="2147483768"/>
            <ac:spMk id="3" creationId="{00000000-0000-0000-0000-000000000000}"/>
          </ac:spMkLst>
        </pc:spChg>
        <pc:spChg chg="mod">
          <ac:chgData name="pradeep panwar" userId="d519ddcd2cf65a96" providerId="LiveId" clId="{A2D384D2-6682-4DA9-90A1-D70B90693CB2}" dt="2022-05-09T04:17:41.457" v="1"/>
          <ac:spMkLst>
            <pc:docMk/>
            <pc:sldMasterMk cId="3253018947" sldId="2147483768"/>
            <ac:spMk id="4" creationId="{00000000-0000-0000-0000-000000000000}"/>
          </ac:spMkLst>
        </pc:spChg>
        <pc:spChg chg="mod">
          <ac:chgData name="pradeep panwar" userId="d519ddcd2cf65a96" providerId="LiveId" clId="{A2D384D2-6682-4DA9-90A1-D70B90693CB2}" dt="2022-05-09T04:17:41.457" v="1"/>
          <ac:spMkLst>
            <pc:docMk/>
            <pc:sldMasterMk cId="3253018947" sldId="2147483768"/>
            <ac:spMk id="5" creationId="{00000000-0000-0000-0000-000000000000}"/>
          </ac:spMkLst>
        </pc:spChg>
        <pc:spChg chg="mod">
          <ac:chgData name="pradeep panwar" userId="d519ddcd2cf65a96" providerId="LiveId" clId="{A2D384D2-6682-4DA9-90A1-D70B90693CB2}" dt="2022-05-09T04:17:41.457" v="1"/>
          <ac:spMkLst>
            <pc:docMk/>
            <pc:sldMasterMk cId="3253018947" sldId="2147483768"/>
            <ac:spMk id="6" creationId="{00000000-0000-0000-0000-000000000000}"/>
          </ac:spMkLst>
        </pc:spChg>
        <pc:spChg chg="mod">
          <ac:chgData name="pradeep panwar" userId="d519ddcd2cf65a96" providerId="LiveId" clId="{A2D384D2-6682-4DA9-90A1-D70B90693CB2}" dt="2022-05-09T04:17:41.457" v="1"/>
          <ac:spMkLst>
            <pc:docMk/>
            <pc:sldMasterMk cId="3253018947" sldId="2147483768"/>
            <ac:spMk id="7" creationId="{00000000-0000-0000-0000-000000000000}"/>
          </ac:spMkLst>
        </pc:spChg>
        <pc:spChg chg="mod">
          <ac:chgData name="pradeep panwar" userId="d519ddcd2cf65a96" providerId="LiveId" clId="{A2D384D2-6682-4DA9-90A1-D70B90693CB2}" dt="2022-05-09T04:17:41.457" v="1"/>
          <ac:spMkLst>
            <pc:docMk/>
            <pc:sldMasterMk cId="3253018947" sldId="2147483768"/>
            <ac:spMk id="9" creationId="{00000000-0000-0000-0000-000000000000}"/>
          </ac:spMkLst>
        </pc:spChg>
        <pc:cxnChg chg="mod">
          <ac:chgData name="pradeep panwar" userId="d519ddcd2cf65a96" providerId="LiveId" clId="{A2D384D2-6682-4DA9-90A1-D70B90693CB2}" dt="2022-05-09T04:17:41.457" v="1"/>
          <ac:cxnSpMkLst>
            <pc:docMk/>
            <pc:sldMasterMk cId="3253018947" sldId="2147483768"/>
            <ac:cxnSpMk id="10" creationId="{00000000-0000-0000-0000-000000000000}"/>
          </ac:cxnSpMkLst>
        </pc:cxnChg>
        <pc:sldLayoutChg chg="modSp">
          <pc:chgData name="pradeep panwar" userId="d519ddcd2cf65a96" providerId="LiveId" clId="{A2D384D2-6682-4DA9-90A1-D70B90693CB2}" dt="2022-05-09T04:17:41.457" v="1"/>
          <pc:sldLayoutMkLst>
            <pc:docMk/>
            <pc:sldMasterMk cId="3253018947" sldId="2147483768"/>
            <pc:sldLayoutMk cId="2455827554" sldId="2147483769"/>
          </pc:sldLayoutMkLst>
          <pc:spChg chg="mod">
            <ac:chgData name="pradeep panwar" userId="d519ddcd2cf65a96" providerId="LiveId" clId="{A2D384D2-6682-4DA9-90A1-D70B90693CB2}" dt="2022-05-09T04:17:41.457" v="1"/>
            <ac:spMkLst>
              <pc:docMk/>
              <pc:sldMasterMk cId="3253018947" sldId="2147483768"/>
              <pc:sldLayoutMk cId="2455827554" sldId="2147483769"/>
              <ac:spMk id="2"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2455827554" sldId="2147483769"/>
              <ac:spMk id="3"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2455827554" sldId="2147483769"/>
              <ac:spMk id="7"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2455827554" sldId="2147483769"/>
              <ac:spMk id="8" creationId="{00000000-0000-0000-0000-000000000000}"/>
            </ac:spMkLst>
          </pc:spChg>
          <pc:cxnChg chg="mod">
            <ac:chgData name="pradeep panwar" userId="d519ddcd2cf65a96" providerId="LiveId" clId="{A2D384D2-6682-4DA9-90A1-D70B90693CB2}" dt="2022-05-09T04:17:41.457" v="1"/>
            <ac:cxnSpMkLst>
              <pc:docMk/>
              <pc:sldMasterMk cId="3253018947" sldId="2147483768"/>
              <pc:sldLayoutMk cId="2455827554" sldId="2147483769"/>
              <ac:cxnSpMk id="9" creationId="{00000000-0000-0000-0000-000000000000}"/>
            </ac:cxnSpMkLst>
          </pc:cxnChg>
        </pc:sldLayoutChg>
        <pc:sldLayoutChg chg="modSp">
          <pc:chgData name="pradeep panwar" userId="d519ddcd2cf65a96" providerId="LiveId" clId="{A2D384D2-6682-4DA9-90A1-D70B90693CB2}" dt="2022-05-09T04:17:41.457" v="1"/>
          <pc:sldLayoutMkLst>
            <pc:docMk/>
            <pc:sldMasterMk cId="3253018947" sldId="2147483768"/>
            <pc:sldLayoutMk cId="326610538" sldId="2147483771"/>
          </pc:sldLayoutMkLst>
          <pc:spChg chg="mod">
            <ac:chgData name="pradeep panwar" userId="d519ddcd2cf65a96" providerId="LiveId" clId="{A2D384D2-6682-4DA9-90A1-D70B90693CB2}" dt="2022-05-09T04:17:41.457" v="1"/>
            <ac:spMkLst>
              <pc:docMk/>
              <pc:sldMasterMk cId="3253018947" sldId="2147483768"/>
              <pc:sldLayoutMk cId="326610538" sldId="2147483771"/>
              <ac:spMk id="2"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326610538" sldId="2147483771"/>
              <ac:spMk id="3"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326610538" sldId="2147483771"/>
              <ac:spMk id="7"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326610538" sldId="2147483771"/>
              <ac:spMk id="8" creationId="{00000000-0000-0000-0000-000000000000}"/>
            </ac:spMkLst>
          </pc:spChg>
          <pc:cxnChg chg="mod">
            <ac:chgData name="pradeep panwar" userId="d519ddcd2cf65a96" providerId="LiveId" clId="{A2D384D2-6682-4DA9-90A1-D70B90693CB2}" dt="2022-05-09T04:17:41.457" v="1"/>
            <ac:cxnSpMkLst>
              <pc:docMk/>
              <pc:sldMasterMk cId="3253018947" sldId="2147483768"/>
              <pc:sldLayoutMk cId="326610538" sldId="2147483771"/>
              <ac:cxnSpMk id="9" creationId="{00000000-0000-0000-0000-000000000000}"/>
            </ac:cxnSpMkLst>
          </pc:cxnChg>
        </pc:sldLayoutChg>
        <pc:sldLayoutChg chg="modSp">
          <pc:chgData name="pradeep panwar" userId="d519ddcd2cf65a96" providerId="LiveId" clId="{A2D384D2-6682-4DA9-90A1-D70B90693CB2}" dt="2022-05-09T04:17:41.457" v="1"/>
          <pc:sldLayoutMkLst>
            <pc:docMk/>
            <pc:sldMasterMk cId="3253018947" sldId="2147483768"/>
            <pc:sldLayoutMk cId="2402166284" sldId="2147483772"/>
          </pc:sldLayoutMkLst>
          <pc:spChg chg="mod">
            <ac:chgData name="pradeep panwar" userId="d519ddcd2cf65a96" providerId="LiveId" clId="{A2D384D2-6682-4DA9-90A1-D70B90693CB2}" dt="2022-05-09T04:17:41.457" v="1"/>
            <ac:spMkLst>
              <pc:docMk/>
              <pc:sldMasterMk cId="3253018947" sldId="2147483768"/>
              <pc:sldLayoutMk cId="2402166284" sldId="2147483772"/>
              <ac:spMk id="3"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2402166284" sldId="2147483772"/>
              <ac:spMk id="4"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2402166284" sldId="2147483772"/>
              <ac:spMk id="8" creationId="{00000000-0000-0000-0000-000000000000}"/>
            </ac:spMkLst>
          </pc:spChg>
        </pc:sldLayoutChg>
        <pc:sldLayoutChg chg="modSp">
          <pc:chgData name="pradeep panwar" userId="d519ddcd2cf65a96" providerId="LiveId" clId="{A2D384D2-6682-4DA9-90A1-D70B90693CB2}" dt="2022-05-09T04:17:41.457" v="1"/>
          <pc:sldLayoutMkLst>
            <pc:docMk/>
            <pc:sldMasterMk cId="3253018947" sldId="2147483768"/>
            <pc:sldLayoutMk cId="2718650842" sldId="2147483773"/>
          </pc:sldLayoutMkLst>
          <pc:spChg chg="mod">
            <ac:chgData name="pradeep panwar" userId="d519ddcd2cf65a96" providerId="LiveId" clId="{A2D384D2-6682-4DA9-90A1-D70B90693CB2}" dt="2022-05-09T04:17:41.457" v="1"/>
            <ac:spMkLst>
              <pc:docMk/>
              <pc:sldMasterMk cId="3253018947" sldId="2147483768"/>
              <pc:sldLayoutMk cId="2718650842" sldId="2147483773"/>
              <ac:spMk id="3"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2718650842" sldId="2147483773"/>
              <ac:spMk id="4"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2718650842" sldId="2147483773"/>
              <ac:spMk id="5"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2718650842" sldId="2147483773"/>
              <ac:spMk id="6"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2718650842" sldId="2147483773"/>
              <ac:spMk id="10" creationId="{00000000-0000-0000-0000-000000000000}"/>
            </ac:spMkLst>
          </pc:spChg>
        </pc:sldLayoutChg>
        <pc:sldLayoutChg chg="modSp">
          <pc:chgData name="pradeep panwar" userId="d519ddcd2cf65a96" providerId="LiveId" clId="{A2D384D2-6682-4DA9-90A1-D70B90693CB2}" dt="2022-05-09T04:17:41.457" v="1"/>
          <pc:sldLayoutMkLst>
            <pc:docMk/>
            <pc:sldMasterMk cId="3253018947" sldId="2147483768"/>
            <pc:sldLayoutMk cId="1107968600" sldId="2147483775"/>
          </pc:sldLayoutMkLst>
          <pc:spChg chg="mod">
            <ac:chgData name="pradeep panwar" userId="d519ddcd2cf65a96" providerId="LiveId" clId="{A2D384D2-6682-4DA9-90A1-D70B90693CB2}" dt="2022-05-09T04:17:41.457" v="1"/>
            <ac:spMkLst>
              <pc:docMk/>
              <pc:sldMasterMk cId="3253018947" sldId="2147483768"/>
              <pc:sldLayoutMk cId="1107968600" sldId="2147483775"/>
              <ac:spMk id="5"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1107968600" sldId="2147483775"/>
              <ac:spMk id="6" creationId="{00000000-0000-0000-0000-000000000000}"/>
            </ac:spMkLst>
          </pc:spChg>
        </pc:sldLayoutChg>
        <pc:sldLayoutChg chg="modSp">
          <pc:chgData name="pradeep panwar" userId="d519ddcd2cf65a96" providerId="LiveId" clId="{A2D384D2-6682-4DA9-90A1-D70B90693CB2}" dt="2022-05-09T04:17:41.457" v="1"/>
          <pc:sldLayoutMkLst>
            <pc:docMk/>
            <pc:sldMasterMk cId="3253018947" sldId="2147483768"/>
            <pc:sldLayoutMk cId="3123503643" sldId="2147483776"/>
          </pc:sldLayoutMkLst>
          <pc:spChg chg="mod">
            <ac:chgData name="pradeep panwar" userId="d519ddcd2cf65a96" providerId="LiveId" clId="{A2D384D2-6682-4DA9-90A1-D70B90693CB2}" dt="2022-05-09T04:17:41.457" v="1"/>
            <ac:spMkLst>
              <pc:docMk/>
              <pc:sldMasterMk cId="3253018947" sldId="2147483768"/>
              <pc:sldLayoutMk cId="3123503643" sldId="2147483776"/>
              <ac:spMk id="2"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3123503643" sldId="2147483776"/>
              <ac:spMk id="3"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3123503643" sldId="2147483776"/>
              <ac:spMk id="4"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3123503643" sldId="2147483776"/>
              <ac:spMk id="5"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3123503643" sldId="2147483776"/>
              <ac:spMk id="6"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3123503643" sldId="2147483776"/>
              <ac:spMk id="8"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3123503643" sldId="2147483776"/>
              <ac:spMk id="9" creationId="{00000000-0000-0000-0000-000000000000}"/>
            </ac:spMkLst>
          </pc:spChg>
        </pc:sldLayoutChg>
        <pc:sldLayoutChg chg="modSp">
          <pc:chgData name="pradeep panwar" userId="d519ddcd2cf65a96" providerId="LiveId" clId="{A2D384D2-6682-4DA9-90A1-D70B90693CB2}" dt="2022-05-09T04:17:41.457" v="1"/>
          <pc:sldLayoutMkLst>
            <pc:docMk/>
            <pc:sldMasterMk cId="3253018947" sldId="2147483768"/>
            <pc:sldLayoutMk cId="820850697" sldId="2147483777"/>
          </pc:sldLayoutMkLst>
          <pc:spChg chg="mod">
            <ac:chgData name="pradeep panwar" userId="d519ddcd2cf65a96" providerId="LiveId" clId="{A2D384D2-6682-4DA9-90A1-D70B90693CB2}" dt="2022-05-09T04:17:41.457" v="1"/>
            <ac:spMkLst>
              <pc:docMk/>
              <pc:sldMasterMk cId="3253018947" sldId="2147483768"/>
              <pc:sldLayoutMk cId="820850697" sldId="2147483777"/>
              <ac:spMk id="2"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820850697" sldId="2147483777"/>
              <ac:spMk id="3"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820850697" sldId="2147483777"/>
              <ac:spMk id="4"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820850697" sldId="2147483777"/>
              <ac:spMk id="8"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820850697" sldId="2147483777"/>
              <ac:spMk id="9" creationId="{00000000-0000-0000-0000-000000000000}"/>
            </ac:spMkLst>
          </pc:spChg>
        </pc:sldLayoutChg>
        <pc:sldLayoutChg chg="modSp">
          <pc:chgData name="pradeep panwar" userId="d519ddcd2cf65a96" providerId="LiveId" clId="{A2D384D2-6682-4DA9-90A1-D70B90693CB2}" dt="2022-05-09T04:17:41.457" v="1"/>
          <pc:sldLayoutMkLst>
            <pc:docMk/>
            <pc:sldMasterMk cId="3253018947" sldId="2147483768"/>
            <pc:sldLayoutMk cId="1210566727" sldId="2147483779"/>
          </pc:sldLayoutMkLst>
          <pc:spChg chg="mod">
            <ac:chgData name="pradeep panwar" userId="d519ddcd2cf65a96" providerId="LiveId" clId="{A2D384D2-6682-4DA9-90A1-D70B90693CB2}" dt="2022-05-09T04:17:41.457" v="1"/>
            <ac:spMkLst>
              <pc:docMk/>
              <pc:sldMasterMk cId="3253018947" sldId="2147483768"/>
              <pc:sldLayoutMk cId="1210566727" sldId="2147483779"/>
              <ac:spMk id="2"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1210566727" sldId="2147483779"/>
              <ac:spMk id="3"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1210566727" sldId="2147483779"/>
              <ac:spMk id="7"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1210566727" sldId="2147483779"/>
              <ac:spMk id="8" creationId="{00000000-0000-0000-0000-000000000000}"/>
            </ac:spMkLst>
          </pc:spChg>
        </pc:sldLayoutChg>
      </pc:sldMasterChg>
    </pc:docChg>
  </pc:docChgLst>
  <pc:docChgLst>
    <pc:chgData name="Chandrabhushan kumar sinha" userId="bb24abcad1905750" providerId="LiveId" clId="{8E36474B-3EDC-47D4-9CB9-4AA92977F2CF}"/>
    <pc:docChg chg="undo redo custSel addSld modSld modMainMaster">
      <pc:chgData name="Chandrabhushan kumar sinha" userId="bb24abcad1905750" providerId="LiveId" clId="{8E36474B-3EDC-47D4-9CB9-4AA92977F2CF}" dt="2022-05-06T05:36:16.594" v="584" actId="26606"/>
      <pc:docMkLst>
        <pc:docMk/>
      </pc:docMkLst>
      <pc:sldChg chg="modSp mod">
        <pc:chgData name="Chandrabhushan kumar sinha" userId="bb24abcad1905750" providerId="LiveId" clId="{8E36474B-3EDC-47D4-9CB9-4AA92977F2CF}" dt="2022-05-05T05:31:30.992" v="27" actId="20577"/>
        <pc:sldMkLst>
          <pc:docMk/>
          <pc:sldMk cId="917686049" sldId="278"/>
        </pc:sldMkLst>
        <pc:spChg chg="mod">
          <ac:chgData name="Chandrabhushan kumar sinha" userId="bb24abcad1905750" providerId="LiveId" clId="{8E36474B-3EDC-47D4-9CB9-4AA92977F2CF}" dt="2022-05-05T05:31:30.992" v="27" actId="20577"/>
          <ac:spMkLst>
            <pc:docMk/>
            <pc:sldMk cId="917686049" sldId="278"/>
            <ac:spMk id="2" creationId="{00000000-0000-0000-0000-000000000000}"/>
          </ac:spMkLst>
        </pc:spChg>
      </pc:sldChg>
      <pc:sldChg chg="modSp mod">
        <pc:chgData name="Chandrabhushan kumar sinha" userId="bb24abcad1905750" providerId="LiveId" clId="{8E36474B-3EDC-47D4-9CB9-4AA92977F2CF}" dt="2022-05-05T05:31:54.287" v="28" actId="33524"/>
        <pc:sldMkLst>
          <pc:docMk/>
          <pc:sldMk cId="4052609213" sldId="286"/>
        </pc:sldMkLst>
        <pc:spChg chg="mod">
          <ac:chgData name="Chandrabhushan kumar sinha" userId="bb24abcad1905750" providerId="LiveId" clId="{8E36474B-3EDC-47D4-9CB9-4AA92977F2CF}" dt="2022-05-05T05:31:54.287" v="28" actId="33524"/>
          <ac:spMkLst>
            <pc:docMk/>
            <pc:sldMk cId="4052609213" sldId="286"/>
            <ac:spMk id="3" creationId="{00000000-0000-0000-0000-000000000000}"/>
          </ac:spMkLst>
        </pc:spChg>
      </pc:sldChg>
      <pc:sldChg chg="modSp mod">
        <pc:chgData name="Chandrabhushan kumar sinha" userId="bb24abcad1905750" providerId="LiveId" clId="{8E36474B-3EDC-47D4-9CB9-4AA92977F2CF}" dt="2022-05-05T05:32:33.586" v="29" actId="33524"/>
        <pc:sldMkLst>
          <pc:docMk/>
          <pc:sldMk cId="917686049" sldId="298"/>
        </pc:sldMkLst>
        <pc:spChg chg="mod">
          <ac:chgData name="Chandrabhushan kumar sinha" userId="bb24abcad1905750" providerId="LiveId" clId="{8E36474B-3EDC-47D4-9CB9-4AA92977F2CF}" dt="2022-05-05T05:32:33.586" v="29" actId="33524"/>
          <ac:spMkLst>
            <pc:docMk/>
            <pc:sldMk cId="917686049" sldId="298"/>
            <ac:spMk id="2" creationId="{00000000-0000-0000-0000-000000000000}"/>
          </ac:spMkLst>
        </pc:spChg>
      </pc:sldChg>
      <pc:sldChg chg="modSp new mod">
        <pc:chgData name="Chandrabhushan kumar sinha" userId="bb24abcad1905750" providerId="LiveId" clId="{8E36474B-3EDC-47D4-9CB9-4AA92977F2CF}" dt="2022-05-06T05:18:21.820" v="159" actId="2710"/>
        <pc:sldMkLst>
          <pc:docMk/>
          <pc:sldMk cId="1913848893" sldId="301"/>
        </pc:sldMkLst>
        <pc:spChg chg="mod">
          <ac:chgData name="Chandrabhushan kumar sinha" userId="bb24abcad1905750" providerId="LiveId" clId="{8E36474B-3EDC-47D4-9CB9-4AA92977F2CF}" dt="2022-05-06T05:09:31.971" v="70" actId="2711"/>
          <ac:spMkLst>
            <pc:docMk/>
            <pc:sldMk cId="1913848893" sldId="301"/>
            <ac:spMk id="2" creationId="{D2A47052-7933-414D-BD05-7CAC9CD4F8D7}"/>
          </ac:spMkLst>
        </pc:spChg>
        <pc:spChg chg="mod">
          <ac:chgData name="Chandrabhushan kumar sinha" userId="bb24abcad1905750" providerId="LiveId" clId="{8E36474B-3EDC-47D4-9CB9-4AA92977F2CF}" dt="2022-05-06T05:18:21.820" v="159" actId="2710"/>
          <ac:spMkLst>
            <pc:docMk/>
            <pc:sldMk cId="1913848893" sldId="301"/>
            <ac:spMk id="3" creationId="{37A04584-262B-9AA8-D463-A110012B1BCA}"/>
          </ac:spMkLst>
        </pc:spChg>
      </pc:sldChg>
      <pc:sldChg chg="modSp new mod">
        <pc:chgData name="Chandrabhushan kumar sinha" userId="bb24abcad1905750" providerId="LiveId" clId="{8E36474B-3EDC-47D4-9CB9-4AA92977F2CF}" dt="2022-05-06T05:17:47.772" v="156" actId="2710"/>
        <pc:sldMkLst>
          <pc:docMk/>
          <pc:sldMk cId="3594602035" sldId="302"/>
        </pc:sldMkLst>
        <pc:spChg chg="mod">
          <ac:chgData name="Chandrabhushan kumar sinha" userId="bb24abcad1905750" providerId="LiveId" clId="{8E36474B-3EDC-47D4-9CB9-4AA92977F2CF}" dt="2022-05-06T05:17:18.123" v="155" actId="1076"/>
          <ac:spMkLst>
            <pc:docMk/>
            <pc:sldMk cId="3594602035" sldId="302"/>
            <ac:spMk id="2" creationId="{B65FE4FA-C61A-489C-A77C-2333F4A85D2A}"/>
          </ac:spMkLst>
        </pc:spChg>
        <pc:spChg chg="mod">
          <ac:chgData name="Chandrabhushan kumar sinha" userId="bb24abcad1905750" providerId="LiveId" clId="{8E36474B-3EDC-47D4-9CB9-4AA92977F2CF}" dt="2022-05-06T05:17:47.772" v="156" actId="2710"/>
          <ac:spMkLst>
            <pc:docMk/>
            <pc:sldMk cId="3594602035" sldId="302"/>
            <ac:spMk id="3" creationId="{3EE66D72-BAD7-6F70-7DE9-3802A1BD95F3}"/>
          </ac:spMkLst>
        </pc:spChg>
      </pc:sldChg>
      <pc:sldChg chg="addSp delSp modSp new mod">
        <pc:chgData name="Chandrabhushan kumar sinha" userId="bb24abcad1905750" providerId="LiveId" clId="{8E36474B-3EDC-47D4-9CB9-4AA92977F2CF}" dt="2022-05-06T05:21:12.085" v="213" actId="255"/>
        <pc:sldMkLst>
          <pc:docMk/>
          <pc:sldMk cId="2742268414" sldId="303"/>
        </pc:sldMkLst>
        <pc:spChg chg="add del mod">
          <ac:chgData name="Chandrabhushan kumar sinha" userId="bb24abcad1905750" providerId="LiveId" clId="{8E36474B-3EDC-47D4-9CB9-4AA92977F2CF}" dt="2022-05-06T05:20:25.418" v="180" actId="478"/>
          <ac:spMkLst>
            <pc:docMk/>
            <pc:sldMk cId="2742268414" sldId="303"/>
            <ac:spMk id="2" creationId="{63FC64C5-A738-F4CD-ADCF-59BFD932E85A}"/>
          </ac:spMkLst>
        </pc:spChg>
        <pc:spChg chg="mod">
          <ac:chgData name="Chandrabhushan kumar sinha" userId="bb24abcad1905750" providerId="LiveId" clId="{8E36474B-3EDC-47D4-9CB9-4AA92977F2CF}" dt="2022-05-06T05:21:12.085" v="213" actId="255"/>
          <ac:spMkLst>
            <pc:docMk/>
            <pc:sldMk cId="2742268414" sldId="303"/>
            <ac:spMk id="3" creationId="{77E008BB-5D12-2264-4D9D-62BD4D3EB668}"/>
          </ac:spMkLst>
        </pc:spChg>
        <pc:spChg chg="add del mod">
          <ac:chgData name="Chandrabhushan kumar sinha" userId="bb24abcad1905750" providerId="LiveId" clId="{8E36474B-3EDC-47D4-9CB9-4AA92977F2CF}" dt="2022-05-06T05:20:25.418" v="180" actId="478"/>
          <ac:spMkLst>
            <pc:docMk/>
            <pc:sldMk cId="2742268414" sldId="303"/>
            <ac:spMk id="5" creationId="{866AD73E-19A4-F556-2020-1F049FEBC24F}"/>
          </ac:spMkLst>
        </pc:spChg>
      </pc:sldChg>
      <pc:sldChg chg="modSp new mod">
        <pc:chgData name="Chandrabhushan kumar sinha" userId="bb24abcad1905750" providerId="LiveId" clId="{8E36474B-3EDC-47D4-9CB9-4AA92977F2CF}" dt="2022-05-06T05:26:53.850" v="377" actId="20577"/>
        <pc:sldMkLst>
          <pc:docMk/>
          <pc:sldMk cId="665778765" sldId="304"/>
        </pc:sldMkLst>
        <pc:spChg chg="mod">
          <ac:chgData name="Chandrabhushan kumar sinha" userId="bb24abcad1905750" providerId="LiveId" clId="{8E36474B-3EDC-47D4-9CB9-4AA92977F2CF}" dt="2022-05-06T05:26:53.850" v="377" actId="20577"/>
          <ac:spMkLst>
            <pc:docMk/>
            <pc:sldMk cId="665778765" sldId="304"/>
            <ac:spMk id="2" creationId="{57FFAAD0-713D-83EF-55AC-99C3D55438DC}"/>
          </ac:spMkLst>
        </pc:spChg>
        <pc:spChg chg="mod">
          <ac:chgData name="Chandrabhushan kumar sinha" userId="bb24abcad1905750" providerId="LiveId" clId="{8E36474B-3EDC-47D4-9CB9-4AA92977F2CF}" dt="2022-05-06T05:26:43.502" v="367" actId="20577"/>
          <ac:spMkLst>
            <pc:docMk/>
            <pc:sldMk cId="665778765" sldId="304"/>
            <ac:spMk id="3" creationId="{C508F01B-FB5B-15EE-B493-EAC1503151E2}"/>
          </ac:spMkLst>
        </pc:spChg>
      </pc:sldChg>
      <pc:sldChg chg="modSp new mod">
        <pc:chgData name="Chandrabhushan kumar sinha" userId="bb24abcad1905750" providerId="LiveId" clId="{8E36474B-3EDC-47D4-9CB9-4AA92977F2CF}" dt="2022-05-06T05:29:43.270" v="450" actId="1076"/>
        <pc:sldMkLst>
          <pc:docMk/>
          <pc:sldMk cId="1972859000" sldId="305"/>
        </pc:sldMkLst>
        <pc:spChg chg="mod">
          <ac:chgData name="Chandrabhushan kumar sinha" userId="bb24abcad1905750" providerId="LiveId" clId="{8E36474B-3EDC-47D4-9CB9-4AA92977F2CF}" dt="2022-05-06T05:29:43.270" v="450" actId="1076"/>
          <ac:spMkLst>
            <pc:docMk/>
            <pc:sldMk cId="1972859000" sldId="305"/>
            <ac:spMk id="2" creationId="{28B527A5-2D85-9133-834A-66C83FE661E8}"/>
          </ac:spMkLst>
        </pc:spChg>
        <pc:spChg chg="mod">
          <ac:chgData name="Chandrabhushan kumar sinha" userId="bb24abcad1905750" providerId="LiveId" clId="{8E36474B-3EDC-47D4-9CB9-4AA92977F2CF}" dt="2022-05-06T05:29:18.828" v="447" actId="2710"/>
          <ac:spMkLst>
            <pc:docMk/>
            <pc:sldMk cId="1972859000" sldId="305"/>
            <ac:spMk id="3" creationId="{CF99C17F-84F2-FE40-F9D3-2FC812A2D6F5}"/>
          </ac:spMkLst>
        </pc:spChg>
      </pc:sldChg>
      <pc:sldChg chg="modSp new mod">
        <pc:chgData name="Chandrabhushan kumar sinha" userId="bb24abcad1905750" providerId="LiveId" clId="{8E36474B-3EDC-47D4-9CB9-4AA92977F2CF}" dt="2022-05-06T05:33:03.511" v="509" actId="255"/>
        <pc:sldMkLst>
          <pc:docMk/>
          <pc:sldMk cId="2200745456" sldId="306"/>
        </pc:sldMkLst>
        <pc:spChg chg="mod">
          <ac:chgData name="Chandrabhushan kumar sinha" userId="bb24abcad1905750" providerId="LiveId" clId="{8E36474B-3EDC-47D4-9CB9-4AA92977F2CF}" dt="2022-05-06T05:32:08.782" v="469" actId="255"/>
          <ac:spMkLst>
            <pc:docMk/>
            <pc:sldMk cId="2200745456" sldId="306"/>
            <ac:spMk id="2" creationId="{6B778E14-6D91-E9C5-D8BA-D14965063137}"/>
          </ac:spMkLst>
        </pc:spChg>
        <pc:spChg chg="mod">
          <ac:chgData name="Chandrabhushan kumar sinha" userId="bb24abcad1905750" providerId="LiveId" clId="{8E36474B-3EDC-47D4-9CB9-4AA92977F2CF}" dt="2022-05-06T05:33:03.511" v="509" actId="255"/>
          <ac:spMkLst>
            <pc:docMk/>
            <pc:sldMk cId="2200745456" sldId="306"/>
            <ac:spMk id="3" creationId="{1CAA6E5E-7C86-CF1F-F167-32885FAB9E39}"/>
          </ac:spMkLst>
        </pc:spChg>
      </pc:sldChg>
      <pc:sldChg chg="modSp new mod">
        <pc:chgData name="Chandrabhushan kumar sinha" userId="bb24abcad1905750" providerId="LiveId" clId="{8E36474B-3EDC-47D4-9CB9-4AA92977F2CF}" dt="2022-05-06T05:34:36.600" v="568" actId="255"/>
        <pc:sldMkLst>
          <pc:docMk/>
          <pc:sldMk cId="949992439" sldId="307"/>
        </pc:sldMkLst>
        <pc:spChg chg="mod">
          <ac:chgData name="Chandrabhushan kumar sinha" userId="bb24abcad1905750" providerId="LiveId" clId="{8E36474B-3EDC-47D4-9CB9-4AA92977F2CF}" dt="2022-05-06T05:33:56.492" v="528" actId="20577"/>
          <ac:spMkLst>
            <pc:docMk/>
            <pc:sldMk cId="949992439" sldId="307"/>
            <ac:spMk id="2" creationId="{66501C41-2536-B0B4-8726-B7BBD25B63CF}"/>
          </ac:spMkLst>
        </pc:spChg>
        <pc:spChg chg="mod">
          <ac:chgData name="Chandrabhushan kumar sinha" userId="bb24abcad1905750" providerId="LiveId" clId="{8E36474B-3EDC-47D4-9CB9-4AA92977F2CF}" dt="2022-05-06T05:34:36.600" v="568" actId="255"/>
          <ac:spMkLst>
            <pc:docMk/>
            <pc:sldMk cId="949992439" sldId="307"/>
            <ac:spMk id="3" creationId="{8A7CE26C-C408-8F59-D4E1-203AE5DBC3BD}"/>
          </ac:spMkLst>
        </pc:spChg>
      </pc:sldChg>
      <pc:sldChg chg="addSp delSp modSp new mod setBg modClrScheme chgLayout">
        <pc:chgData name="Chandrabhushan kumar sinha" userId="bb24abcad1905750" providerId="LiveId" clId="{8E36474B-3EDC-47D4-9CB9-4AA92977F2CF}" dt="2022-05-06T05:36:16.594" v="584" actId="26606"/>
        <pc:sldMkLst>
          <pc:docMk/>
          <pc:sldMk cId="2632482467" sldId="308"/>
        </pc:sldMkLst>
        <pc:spChg chg="del">
          <ac:chgData name="Chandrabhushan kumar sinha" userId="bb24abcad1905750" providerId="LiveId" clId="{8E36474B-3EDC-47D4-9CB9-4AA92977F2CF}" dt="2022-05-06T05:34:55.710" v="570" actId="700"/>
          <ac:spMkLst>
            <pc:docMk/>
            <pc:sldMk cId="2632482467" sldId="308"/>
            <ac:spMk id="2" creationId="{9CD152E8-594F-1CC4-F2DF-4AADED01898D}"/>
          </ac:spMkLst>
        </pc:spChg>
        <pc:spChg chg="del">
          <ac:chgData name="Chandrabhushan kumar sinha" userId="bb24abcad1905750" providerId="LiveId" clId="{8E36474B-3EDC-47D4-9CB9-4AA92977F2CF}" dt="2022-05-06T05:34:55.710" v="570" actId="700"/>
          <ac:spMkLst>
            <pc:docMk/>
            <pc:sldMk cId="2632482467" sldId="308"/>
            <ac:spMk id="3" creationId="{3EB50E2B-7D31-D915-4BE4-7D04AC5E6773}"/>
          </ac:spMkLst>
        </pc:spChg>
        <pc:spChg chg="add del">
          <ac:chgData name="Chandrabhushan kumar sinha" userId="bb24abcad1905750" providerId="LiveId" clId="{8E36474B-3EDC-47D4-9CB9-4AA92977F2CF}" dt="2022-05-06T05:36:06.002" v="575" actId="26606"/>
          <ac:spMkLst>
            <pc:docMk/>
            <pc:sldMk cId="2632482467" sldId="308"/>
            <ac:spMk id="71" creationId="{41497DE5-0939-4D1D-9350-0C5E1B209C68}"/>
          </ac:spMkLst>
        </pc:spChg>
        <pc:spChg chg="add del">
          <ac:chgData name="Chandrabhushan kumar sinha" userId="bb24abcad1905750" providerId="LiveId" clId="{8E36474B-3EDC-47D4-9CB9-4AA92977F2CF}" dt="2022-05-06T05:36:06.002" v="575" actId="26606"/>
          <ac:spMkLst>
            <pc:docMk/>
            <pc:sldMk cId="2632482467" sldId="308"/>
            <ac:spMk id="73" creationId="{5CCC70ED-6C63-4537-B7EB-51990D6C0A6F}"/>
          </ac:spMkLst>
        </pc:spChg>
        <pc:spChg chg="add del">
          <ac:chgData name="Chandrabhushan kumar sinha" userId="bb24abcad1905750" providerId="LiveId" clId="{8E36474B-3EDC-47D4-9CB9-4AA92977F2CF}" dt="2022-05-06T05:36:06.002" v="575" actId="26606"/>
          <ac:spMkLst>
            <pc:docMk/>
            <pc:sldMk cId="2632482467" sldId="308"/>
            <ac:spMk id="75" creationId="{B76E24C1-2968-40DC-A36E-F6B85F0F0752}"/>
          </ac:spMkLst>
        </pc:spChg>
        <pc:spChg chg="add del">
          <ac:chgData name="Chandrabhushan kumar sinha" userId="bb24abcad1905750" providerId="LiveId" clId="{8E36474B-3EDC-47D4-9CB9-4AA92977F2CF}" dt="2022-05-06T05:36:07.430" v="577" actId="26606"/>
          <ac:spMkLst>
            <pc:docMk/>
            <pc:sldMk cId="2632482467" sldId="308"/>
            <ac:spMk id="1028" creationId="{AFF43A89-FF65-44A9-BE4C-DC7389FF9CE1}"/>
          </ac:spMkLst>
        </pc:spChg>
        <pc:spChg chg="add del">
          <ac:chgData name="Chandrabhushan kumar sinha" userId="bb24abcad1905750" providerId="LiveId" clId="{8E36474B-3EDC-47D4-9CB9-4AA92977F2CF}" dt="2022-05-06T05:36:07.430" v="577" actId="26606"/>
          <ac:spMkLst>
            <pc:docMk/>
            <pc:sldMk cId="2632482467" sldId="308"/>
            <ac:spMk id="1029" creationId="{3CBC4341-33FB-4D46-A7B4-62039B616233}"/>
          </ac:spMkLst>
        </pc:spChg>
        <pc:spChg chg="add del">
          <ac:chgData name="Chandrabhushan kumar sinha" userId="bb24abcad1905750" providerId="LiveId" clId="{8E36474B-3EDC-47D4-9CB9-4AA92977F2CF}" dt="2022-05-06T05:36:07.430" v="577" actId="26606"/>
          <ac:spMkLst>
            <pc:docMk/>
            <pc:sldMk cId="2632482467" sldId="308"/>
            <ac:spMk id="1030" creationId="{89394C5B-B8DE-4221-8CA4-A30237DB3241}"/>
          </ac:spMkLst>
        </pc:spChg>
        <pc:spChg chg="add del">
          <ac:chgData name="Chandrabhushan kumar sinha" userId="bb24abcad1905750" providerId="LiveId" clId="{8E36474B-3EDC-47D4-9CB9-4AA92977F2CF}" dt="2022-05-06T05:36:16.578" v="583" actId="26606"/>
          <ac:spMkLst>
            <pc:docMk/>
            <pc:sldMk cId="2632482467" sldId="308"/>
            <ac:spMk id="1031" creationId="{2C7211D9-E545-4D00-9874-641EC7C7BD85}"/>
          </ac:spMkLst>
        </pc:spChg>
        <pc:spChg chg="add del">
          <ac:chgData name="Chandrabhushan kumar sinha" userId="bb24abcad1905750" providerId="LiveId" clId="{8E36474B-3EDC-47D4-9CB9-4AA92977F2CF}" dt="2022-05-06T05:36:16.578" v="583" actId="26606"/>
          <ac:spMkLst>
            <pc:docMk/>
            <pc:sldMk cId="2632482467" sldId="308"/>
            <ac:spMk id="1032" creationId="{5DBBC34A-8C43-4368-951E-A04EB7C00E32}"/>
          </ac:spMkLst>
        </pc:spChg>
        <pc:spChg chg="add">
          <ac:chgData name="Chandrabhushan kumar sinha" userId="bb24abcad1905750" providerId="LiveId" clId="{8E36474B-3EDC-47D4-9CB9-4AA92977F2CF}" dt="2022-05-06T05:36:16.594" v="584" actId="26606"/>
          <ac:spMkLst>
            <pc:docMk/>
            <pc:sldMk cId="2632482467" sldId="308"/>
            <ac:spMk id="1034" creationId="{41497DE5-0939-4D1D-9350-0C5E1B209C68}"/>
          </ac:spMkLst>
        </pc:spChg>
        <pc:spChg chg="add">
          <ac:chgData name="Chandrabhushan kumar sinha" userId="bb24abcad1905750" providerId="LiveId" clId="{8E36474B-3EDC-47D4-9CB9-4AA92977F2CF}" dt="2022-05-06T05:36:16.594" v="584" actId="26606"/>
          <ac:spMkLst>
            <pc:docMk/>
            <pc:sldMk cId="2632482467" sldId="308"/>
            <ac:spMk id="1035" creationId="{5CCC70ED-6C63-4537-B7EB-51990D6C0A6F}"/>
          </ac:spMkLst>
        </pc:spChg>
        <pc:spChg chg="add">
          <ac:chgData name="Chandrabhushan kumar sinha" userId="bb24abcad1905750" providerId="LiveId" clId="{8E36474B-3EDC-47D4-9CB9-4AA92977F2CF}" dt="2022-05-06T05:36:16.594" v="584" actId="26606"/>
          <ac:spMkLst>
            <pc:docMk/>
            <pc:sldMk cId="2632482467" sldId="308"/>
            <ac:spMk id="1036" creationId="{B76E24C1-2968-40DC-A36E-F6B85F0F0752}"/>
          </ac:spMkLst>
        </pc:spChg>
        <pc:picChg chg="add mod">
          <ac:chgData name="Chandrabhushan kumar sinha" userId="bb24abcad1905750" providerId="LiveId" clId="{8E36474B-3EDC-47D4-9CB9-4AA92977F2CF}" dt="2022-05-06T05:36:16.594" v="584" actId="26606"/>
          <ac:picMkLst>
            <pc:docMk/>
            <pc:sldMk cId="2632482467" sldId="308"/>
            <ac:picMk id="1026" creationId="{DFBEB97A-0990-B88A-9C41-E08C6FACB63E}"/>
          </ac:picMkLst>
        </pc:picChg>
      </pc:sldChg>
      <pc:sldMasterChg chg="modSldLayout">
        <pc:chgData name="Chandrabhushan kumar sinha" userId="bb24abcad1905750" providerId="LiveId" clId="{8E36474B-3EDC-47D4-9CB9-4AA92977F2CF}" dt="2022-05-05T05:31:07.976" v="20" actId="1076"/>
        <pc:sldMasterMkLst>
          <pc:docMk/>
          <pc:sldMasterMk cId="3253018947" sldId="2147483768"/>
        </pc:sldMasterMkLst>
        <pc:sldLayoutChg chg="addSp delSp modSp mod">
          <pc:chgData name="Chandrabhushan kumar sinha" userId="bb24abcad1905750" providerId="LiveId" clId="{8E36474B-3EDC-47D4-9CB9-4AA92977F2CF}" dt="2022-05-05T05:31:07.976" v="20" actId="1076"/>
          <pc:sldLayoutMkLst>
            <pc:docMk/>
            <pc:sldMasterMk cId="855840645" sldId="2147483780"/>
            <pc:sldLayoutMk cId="2044080428" sldId="2147483770"/>
          </pc:sldLayoutMkLst>
          <pc:spChg chg="add del mod">
            <ac:chgData name="Chandrabhushan kumar sinha" userId="bb24abcad1905750" providerId="LiveId" clId="{8E36474B-3EDC-47D4-9CB9-4AA92977F2CF}" dt="2022-05-05T05:31:07.976" v="20" actId="1076"/>
            <ac:spMkLst>
              <pc:docMk/>
              <pc:sldMasterMk cId="855840645" sldId="2147483780"/>
              <pc:sldLayoutMk cId="2044080428" sldId="2147483770"/>
              <ac:spMk id="2" creationId="{00000000-0000-0000-0000-000000000000}"/>
            </ac:spMkLst>
          </pc:spChg>
          <pc:spChg chg="add del mod">
            <ac:chgData name="Chandrabhushan kumar sinha" userId="bb24abcad1905750" providerId="LiveId" clId="{8E36474B-3EDC-47D4-9CB9-4AA92977F2CF}" dt="2022-05-05T05:31:07.006" v="18" actId="14100"/>
            <ac:spMkLst>
              <pc:docMk/>
              <pc:sldMasterMk cId="855840645" sldId="2147483780"/>
              <pc:sldLayoutMk cId="2044080428" sldId="2147483770"/>
              <ac:spMk id="3"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302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592585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45948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044080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097479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46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pPr/>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99995458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pPr/>
              <a:t>1/31/2024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73471768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pPr/>
              <a:t>1/31/2024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912141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334D819-9F07-4261-B09B-9E467E5D9002}" type="datetimeFigureOut">
              <a:rPr lang="en-US" smtClean="0"/>
              <a:pPr/>
              <a:t>1/31/2024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22430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334D819-9F07-4261-B09B-9E467E5D9002}" type="datetimeFigureOut">
              <a:rPr lang="en-US" smtClean="0"/>
              <a:pPr/>
              <a:t>1/31/2024</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508437941"/>
      </p:ext>
    </p:extLst>
  </p:cSld>
  <p:clrMapOvr>
    <a:masterClrMapping/>
  </p:clrMapOvr>
  <p:extLst>
    <p:ext uri="{DCECCB84-F9BA-43D5-87BE-67443E8EF086}">
      <p15:sldGuideLst xmlns:p15="http://schemas.microsoft.com/office/powerpoint/2012/main">
        <p15:guide id="1" orient="horz" pos="69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pPr/>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910923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334D819-9F07-4261-B09B-9E467E5D9002}" type="datetimeFigureOut">
              <a:rPr lang="en-US" smtClean="0"/>
              <a:pPr/>
              <a:t>1/31/2024</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71766878-3199-4EAB-94E7-2D6D11070E14}"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840645"/>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70"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userDrawn="1">
          <p15:clr>
            <a:srgbClr val="F26B43"/>
          </p15:clr>
        </p15:guide>
        <p15:guide id="2" pos="7200" userDrawn="1">
          <p15:clr>
            <a:srgbClr val="F26B43"/>
          </p15:clr>
        </p15:guide>
        <p15:guide id="3" pos="594" userDrawn="1">
          <p15:clr>
            <a:srgbClr val="F26B43"/>
          </p15:clr>
        </p15:guide>
        <p15:guide id="4" pos="5400" userDrawn="1">
          <p15:clr>
            <a:srgbClr val="F26B43"/>
          </p15:clr>
        </p15:guide>
        <p15:guide id="5" orient="horz" pos="4008" userDrawn="1">
          <p15:clr>
            <a:srgbClr val="F26B43"/>
          </p15:clr>
        </p15:guide>
        <p15:guide id="6" orient="horz" pos="1440" userDrawn="1">
          <p15:clr>
            <a:srgbClr val="F26B43"/>
          </p15:clr>
        </p15:guide>
        <p15:guide id="7" orient="horz" pos="3720" userDrawn="1">
          <p15:clr>
            <a:srgbClr val="F26B43"/>
          </p15:clr>
        </p15:guide>
        <p15:guide id="8" orient="horz" pos="2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3278" y="2505670"/>
            <a:ext cx="7558088" cy="923330"/>
          </a:xfrm>
          <a:prstGeom prst="rect">
            <a:avLst/>
          </a:prstGeom>
          <a:noFill/>
        </p:spPr>
        <p:txBody>
          <a:bodyPr wrap="square" rtlCol="0">
            <a:spAutoFit/>
          </a:bodyPr>
          <a:lstStyle/>
          <a:p>
            <a:pPr algn="ctr"/>
            <a:r>
              <a:rPr lang="en-US" sz="5400" dirty="0"/>
              <a:t>AVERAGE- TRICKS &amp; TIPS</a:t>
            </a:r>
          </a:p>
        </p:txBody>
      </p:sp>
    </p:spTree>
    <p:extLst>
      <p:ext uri="{BB962C8B-B14F-4D97-AF65-F5344CB8AC3E}">
        <p14:creationId xmlns:p14="http://schemas.microsoft.com/office/powerpoint/2010/main" val="3834853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263013"/>
            <a:ext cx="8770512" cy="4708981"/>
          </a:xfrm>
          <a:prstGeom prst="rect">
            <a:avLst/>
          </a:prstGeom>
          <a:noFill/>
        </p:spPr>
        <p:txBody>
          <a:bodyPr wrap="square" rtlCol="0">
            <a:spAutoFit/>
          </a:bodyPr>
          <a:lstStyle/>
          <a:p>
            <a:pPr lvl="0" algn="just">
              <a:lnSpc>
                <a:spcPct val="150000"/>
              </a:lnSpc>
            </a:pPr>
            <a:r>
              <a:rPr lang="en-IN" sz="2400" dirty="0">
                <a:solidFill>
                  <a:srgbClr val="000000"/>
                </a:solidFill>
                <a:latin typeface="Book Antiqua" panose="02040602050305030304" pitchFamily="18" charset="0"/>
              </a:rPr>
              <a:t>Question : Find the average of 13, 16, 19, 22, 25, 28</a:t>
            </a: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19</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19.5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20.5</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98626"/>
            <a:ext cx="8770512" cy="5262979"/>
          </a:xfrm>
          <a:prstGeom prst="rect">
            <a:avLst/>
          </a:prstGeom>
          <a:noFill/>
        </p:spPr>
        <p:txBody>
          <a:bodyPr wrap="square" rtlCol="0">
            <a:spAutoFit/>
          </a:bodyPr>
          <a:lstStyle/>
          <a:p>
            <a:pPr lvl="0" algn="just">
              <a:lnSpc>
                <a:spcPct val="150000"/>
              </a:lnSpc>
            </a:pPr>
            <a:r>
              <a:rPr lang="en-IN" sz="2400" dirty="0">
                <a:solidFill>
                  <a:srgbClr val="000000"/>
                </a:solidFill>
                <a:latin typeface="Book Antiqua" panose="02040602050305030304" pitchFamily="18" charset="0"/>
              </a:rPr>
              <a:t>Question : If the average of 5 consecutive number is 21. Find the largest number.</a:t>
            </a: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23</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24</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25</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13473C1-B1E0-F866-9918-319D538C8653}"/>
              </a:ext>
            </a:extLst>
          </p:cNvPr>
          <p:cNvSpPr txBox="1"/>
          <p:nvPr/>
        </p:nvSpPr>
        <p:spPr>
          <a:xfrm>
            <a:off x="169523" y="226031"/>
            <a:ext cx="8804953" cy="3915111"/>
          </a:xfrm>
          <a:prstGeom prst="rect">
            <a:avLst/>
          </a:prstGeom>
          <a:noFill/>
        </p:spPr>
        <p:txBody>
          <a:bodyPr wrap="square" rtlCol="0">
            <a:spAutoFit/>
          </a:bodyPr>
          <a:lstStyle/>
          <a:p>
            <a:pPr algn="just">
              <a:lnSpc>
                <a:spcPct val="150000"/>
              </a:lnSpc>
            </a:pPr>
            <a:r>
              <a:rPr lang="en-IN" sz="2400" dirty="0">
                <a:solidFill>
                  <a:schemeClr val="tx1"/>
                </a:solidFill>
                <a:latin typeface="Book Antiqua" panose="02040602050305030304" pitchFamily="18" charset="0"/>
              </a:rPr>
              <a:t>Question : </a:t>
            </a:r>
            <a:r>
              <a:rPr lang="en-US" sz="2400" dirty="0">
                <a:solidFill>
                  <a:schemeClr val="tx1"/>
                </a:solidFill>
                <a:latin typeface="Book Antiqua" panose="02040602050305030304" pitchFamily="18" charset="0"/>
              </a:rPr>
              <a:t>If the average of 5 consecutive odd number is 25, then find the smallest number.</a:t>
            </a:r>
          </a:p>
          <a:p>
            <a:pPr>
              <a:lnSpc>
                <a:spcPct val="150000"/>
              </a:lnSpc>
            </a:pPr>
            <a:br>
              <a:rPr lang="en-US" sz="2400" dirty="0">
                <a:solidFill>
                  <a:schemeClr val="tx1"/>
                </a:solidFill>
                <a:latin typeface="Book Antiqua" panose="02040602050305030304" pitchFamily="18" charset="0"/>
              </a:rPr>
            </a:br>
            <a:r>
              <a:rPr lang="en-US" sz="2400" dirty="0">
                <a:solidFill>
                  <a:schemeClr val="tx1"/>
                </a:solidFill>
                <a:latin typeface="Book Antiqua" panose="02040602050305030304" pitchFamily="18" charset="0"/>
              </a:rPr>
              <a:t>(a) 23</a:t>
            </a:r>
            <a:br>
              <a:rPr lang="en-US" sz="2400" dirty="0">
                <a:solidFill>
                  <a:schemeClr val="tx1"/>
                </a:solidFill>
                <a:latin typeface="Book Antiqua" panose="02040602050305030304" pitchFamily="18" charset="0"/>
              </a:rPr>
            </a:br>
            <a:r>
              <a:rPr lang="en-US" sz="2400" dirty="0">
                <a:solidFill>
                  <a:schemeClr val="tx1"/>
                </a:solidFill>
                <a:latin typeface="Book Antiqua" panose="02040602050305030304" pitchFamily="18" charset="0"/>
              </a:rPr>
              <a:t>(b) 21</a:t>
            </a:r>
            <a:br>
              <a:rPr lang="en-US" sz="2400" dirty="0">
                <a:solidFill>
                  <a:schemeClr val="tx1"/>
                </a:solidFill>
                <a:latin typeface="Book Antiqua" panose="02040602050305030304" pitchFamily="18" charset="0"/>
              </a:rPr>
            </a:br>
            <a:r>
              <a:rPr lang="en-US" sz="2400" dirty="0">
                <a:solidFill>
                  <a:schemeClr val="tx1"/>
                </a:solidFill>
                <a:latin typeface="Book Antiqua" panose="02040602050305030304" pitchFamily="18" charset="0"/>
              </a:rPr>
              <a:t>(c) 29</a:t>
            </a:r>
            <a:br>
              <a:rPr lang="en-US" sz="2400" dirty="0">
                <a:solidFill>
                  <a:schemeClr val="tx1"/>
                </a:solidFill>
                <a:latin typeface="Book Antiqua" panose="02040602050305030304" pitchFamily="18" charset="0"/>
              </a:rPr>
            </a:br>
            <a:r>
              <a:rPr lang="en-US" sz="2400" dirty="0">
                <a:solidFill>
                  <a:schemeClr val="tx1"/>
                </a:solidFill>
                <a:latin typeface="Book Antiqua" panose="02040602050305030304" pitchFamily="18" charset="0"/>
              </a:rPr>
              <a:t>(d) 19</a:t>
            </a:r>
            <a:endParaRPr lang="en-IN" sz="2400" dirty="0"/>
          </a:p>
        </p:txBody>
      </p:sp>
    </p:spTree>
    <p:extLst>
      <p:ext uri="{BB962C8B-B14F-4D97-AF65-F5344CB8AC3E}">
        <p14:creationId xmlns:p14="http://schemas.microsoft.com/office/powerpoint/2010/main" val="1913848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551" y="88352"/>
            <a:ext cx="8770512" cy="4708981"/>
          </a:xfrm>
          <a:prstGeom prst="rect">
            <a:avLst/>
          </a:prstGeom>
          <a:noFill/>
        </p:spPr>
        <p:txBody>
          <a:bodyPr wrap="square" rtlCol="0">
            <a:spAutoFit/>
          </a:bodyPr>
          <a:lstStyle/>
          <a:p>
            <a:pPr lvl="0" algn="just">
              <a:lnSpc>
                <a:spcPct val="150000"/>
              </a:lnSpc>
            </a:pPr>
            <a:r>
              <a:rPr lang="en-IN" sz="2400" dirty="0">
                <a:solidFill>
                  <a:srgbClr val="000000"/>
                </a:solidFill>
                <a:latin typeface="Book Antiqua" panose="02040602050305030304" pitchFamily="18" charset="0"/>
              </a:rPr>
              <a:t>Question : Find the average of first 100 natural numbers.</a:t>
            </a: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51</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49</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263013"/>
            <a:ext cx="8770512" cy="4708981"/>
          </a:xfrm>
          <a:prstGeom prst="rect">
            <a:avLst/>
          </a:prstGeom>
          <a:noFill/>
        </p:spPr>
        <p:txBody>
          <a:bodyPr wrap="square" rtlCol="0">
            <a:spAutoFit/>
          </a:bodyPr>
          <a:lstStyle/>
          <a:p>
            <a:pPr lvl="0" algn="just">
              <a:lnSpc>
                <a:spcPct val="150000"/>
              </a:lnSpc>
            </a:pPr>
            <a:r>
              <a:rPr lang="en-IN" sz="2400" dirty="0">
                <a:solidFill>
                  <a:srgbClr val="000000"/>
                </a:solidFill>
                <a:latin typeface="Book Antiqua" panose="02040602050305030304" pitchFamily="18" charset="0"/>
              </a:rPr>
              <a:t>Question : Find the average of first 100 whole numbers.</a:t>
            </a: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49.5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49</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345026"/>
            <a:ext cx="8770512" cy="4524315"/>
          </a:xfrm>
          <a:prstGeom prst="rect">
            <a:avLst/>
          </a:prstGeom>
          <a:noFill/>
        </p:spPr>
        <p:txBody>
          <a:bodyPr wrap="square" rtlCol="0">
            <a:spAutoFit/>
          </a:bodyPr>
          <a:lstStyle/>
          <a:p>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 average of first 10 even numbers is?</a:t>
            </a:r>
            <a:endParaRPr lang="en-IN" sz="2400" dirty="0">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18</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9</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11</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841" y="324478"/>
            <a:ext cx="8770512" cy="4524315"/>
          </a:xfrm>
          <a:prstGeom prst="rect">
            <a:avLst/>
          </a:prstGeom>
          <a:noFill/>
        </p:spPr>
        <p:txBody>
          <a:bodyPr wrap="square" rtlCol="0">
            <a:spAutoFit/>
          </a:bodyPr>
          <a:lstStyle/>
          <a:p>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Find the average of first 17 multiples of 5?</a:t>
            </a:r>
            <a:endParaRPr lang="en-IN" sz="2400" dirty="0">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60</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0115" y="788276"/>
            <a:ext cx="8770512" cy="715581"/>
          </a:xfrm>
          <a:prstGeom prst="rect">
            <a:avLst/>
          </a:prstGeom>
          <a:noFill/>
        </p:spPr>
        <p:txBody>
          <a:bodyPr wrap="square" rtlCol="0">
            <a:spAutoFit/>
          </a:bodyPr>
          <a:lstStyle/>
          <a:p>
            <a:pPr lvl="0"/>
            <a:r>
              <a:rPr lang="en-US" sz="4050" b="1" dirty="0"/>
              <a:t>COMBINED AVERAGE</a:t>
            </a:r>
            <a:endParaRPr lang="en-IN" sz="4050" b="1" dirty="0"/>
          </a:p>
        </p:txBody>
      </p:sp>
      <p:sp>
        <p:nvSpPr>
          <p:cNvPr id="4" name="TextBox 3"/>
          <p:cNvSpPr txBox="1"/>
          <p:nvPr/>
        </p:nvSpPr>
        <p:spPr>
          <a:xfrm>
            <a:off x="714778" y="1963256"/>
            <a:ext cx="1506828" cy="830997"/>
          </a:xfrm>
          <a:prstGeom prst="rect">
            <a:avLst/>
          </a:prstGeom>
          <a:noFill/>
        </p:spPr>
        <p:txBody>
          <a:bodyPr wrap="square" rtlCol="0">
            <a:spAutoFit/>
          </a:bodyPr>
          <a:lstStyle/>
          <a:p>
            <a:pPr algn="ctr"/>
            <a:r>
              <a:rPr lang="en-IN" sz="2400" dirty="0">
                <a:latin typeface="Book Antiqua" panose="02040602050305030304" pitchFamily="18" charset="0"/>
              </a:rPr>
              <a:t>Class A</a:t>
            </a:r>
          </a:p>
          <a:p>
            <a:pPr algn="ctr"/>
            <a:r>
              <a:rPr lang="en-IN" sz="2400" dirty="0">
                <a:latin typeface="Book Antiqua" panose="02040602050305030304" pitchFamily="18" charset="0"/>
              </a:rPr>
              <a:t>0</a:t>
            </a:r>
          </a:p>
        </p:txBody>
      </p:sp>
      <p:sp>
        <p:nvSpPr>
          <p:cNvPr id="5" name="TextBox 4"/>
          <p:cNvSpPr txBox="1"/>
          <p:nvPr/>
        </p:nvSpPr>
        <p:spPr>
          <a:xfrm>
            <a:off x="6102126" y="1963256"/>
            <a:ext cx="1371600" cy="830997"/>
          </a:xfrm>
          <a:prstGeom prst="rect">
            <a:avLst/>
          </a:prstGeom>
          <a:noFill/>
        </p:spPr>
        <p:txBody>
          <a:bodyPr wrap="square" rtlCol="0">
            <a:spAutoFit/>
          </a:bodyPr>
          <a:lstStyle/>
          <a:p>
            <a:pPr algn="ctr"/>
            <a:r>
              <a:rPr lang="en-IN" sz="2400" dirty="0">
                <a:latin typeface="Book Antiqua" panose="02040602050305030304" pitchFamily="18" charset="0"/>
              </a:rPr>
              <a:t>Class B</a:t>
            </a:r>
          </a:p>
          <a:p>
            <a:pPr algn="ctr"/>
            <a:r>
              <a:rPr lang="en-IN" sz="2400" dirty="0">
                <a:latin typeface="Book Antiqua" panose="02040602050305030304" pitchFamily="18" charset="0"/>
              </a:rPr>
              <a:t>100</a:t>
            </a:r>
          </a:p>
        </p:txBody>
      </p:sp>
      <p:sp>
        <p:nvSpPr>
          <p:cNvPr id="6" name="TextBox 5"/>
          <p:cNvSpPr txBox="1"/>
          <p:nvPr/>
        </p:nvSpPr>
        <p:spPr>
          <a:xfrm>
            <a:off x="714778" y="3030505"/>
            <a:ext cx="7254025" cy="1408078"/>
          </a:xfrm>
          <a:prstGeom prst="rect">
            <a:avLst/>
          </a:prstGeom>
          <a:noFill/>
        </p:spPr>
        <p:txBody>
          <a:bodyPr wrap="square" rtlCol="0">
            <a:spAutoFit/>
          </a:bodyPr>
          <a:lstStyle/>
          <a:p>
            <a:pPr algn="ctr">
              <a:defRPr/>
            </a:pPr>
            <a:r>
              <a:rPr lang="en-IN" sz="2400" dirty="0">
                <a:latin typeface="Book Antiqua" panose="02040602050305030304" pitchFamily="18" charset="0"/>
                <a:cs typeface="Arial" charset="0"/>
              </a:rPr>
              <a:t>What is the combined average?</a:t>
            </a:r>
          </a:p>
          <a:p>
            <a:pPr algn="ctr">
              <a:defRPr/>
            </a:pPr>
            <a:r>
              <a:rPr lang="en-IN" sz="2400" dirty="0">
                <a:latin typeface="Book Antiqua" panose="02040602050305030304" pitchFamily="18" charset="0"/>
                <a:cs typeface="Arial" charset="0"/>
              </a:rPr>
              <a:t>50 marks??</a:t>
            </a:r>
          </a:p>
          <a:p>
            <a:pPr algn="ctr">
              <a:defRPr/>
            </a:pPr>
            <a:r>
              <a:rPr lang="en-IN" sz="2400" dirty="0">
                <a:latin typeface="Book Antiqua" panose="02040602050305030304" pitchFamily="18" charset="0"/>
                <a:cs typeface="Arial" charset="0"/>
              </a:rPr>
              <a:t>NO</a:t>
            </a:r>
          </a:p>
          <a:p>
            <a:endParaRPr lang="en-IN" sz="1350" dirty="0"/>
          </a:p>
        </p:txBody>
      </p:sp>
      <p:sp>
        <p:nvSpPr>
          <p:cNvPr id="7" name="TextBox 6"/>
          <p:cNvSpPr txBox="1"/>
          <p:nvPr/>
        </p:nvSpPr>
        <p:spPr>
          <a:xfrm>
            <a:off x="143838" y="4428456"/>
            <a:ext cx="8906789" cy="2215991"/>
          </a:xfrm>
          <a:prstGeom prst="rect">
            <a:avLst/>
          </a:prstGeom>
          <a:noFill/>
        </p:spPr>
        <p:txBody>
          <a:bodyPr wrap="square" rtlCol="0">
            <a:spAutoFit/>
          </a:bodyPr>
          <a:lstStyle/>
          <a:p>
            <a:pPr>
              <a:defRPr/>
            </a:pPr>
            <a:r>
              <a:rPr lang="en-IN" sz="2400" dirty="0">
                <a:latin typeface="Book Antiqua" panose="02040602050305030304" pitchFamily="18" charset="0"/>
                <a:cs typeface="Arial" charset="0"/>
              </a:rPr>
              <a:t>We cannot determine the average without knowing the number of  students in each class</a:t>
            </a:r>
          </a:p>
          <a:p>
            <a:endParaRPr lang="en-IN" sz="2400" dirty="0">
              <a:latin typeface="Book Antiqua" panose="02040602050305030304" pitchFamily="18" charset="0"/>
            </a:endParaRPr>
          </a:p>
          <a:p>
            <a:r>
              <a:rPr lang="en-IN" sz="2400" dirty="0">
                <a:latin typeface="Book Antiqua" panose="02040602050305030304" pitchFamily="18" charset="0"/>
                <a:cs typeface="Arial" charset="0"/>
              </a:rPr>
              <a:t>The combined average depends on the number of students and the average in each class</a:t>
            </a:r>
          </a:p>
          <a:p>
            <a:endParaRPr lang="en-IN" dirty="0"/>
          </a:p>
        </p:txBody>
      </p:sp>
    </p:spTree>
    <p:extLst>
      <p:ext uri="{BB962C8B-B14F-4D97-AF65-F5344CB8AC3E}">
        <p14:creationId xmlns:p14="http://schemas.microsoft.com/office/powerpoint/2010/main" val="917686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06641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825" y="0"/>
            <a:ext cx="8770512" cy="5470728"/>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There are 36 students in a class A whose average weight is 30kg and 24 students in class B whose average is 40kg. What will be the average if the classes are combined?</a:t>
            </a:r>
            <a:endParaRPr lang="en-IN" sz="2400" dirty="0">
              <a:latin typeface="Book Antiqua" panose="02040602050305030304" pitchFamily="18" charset="0"/>
            </a:endParaRPr>
          </a:p>
          <a:p>
            <a:pPr algn="just"/>
            <a:endParaRPr lang="en-IN" sz="2400" dirty="0">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34</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36</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32</a:t>
            </a:r>
          </a:p>
          <a:p>
            <a:pPr algn="just"/>
            <a:endParaRPr lang="en-IN" sz="1350" dirty="0"/>
          </a:p>
        </p:txBody>
      </p:sp>
    </p:spTree>
    <p:extLst>
      <p:ext uri="{BB962C8B-B14F-4D97-AF65-F5344CB8AC3E}">
        <p14:creationId xmlns:p14="http://schemas.microsoft.com/office/powerpoint/2010/main" val="917686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3999" cy="6761037"/>
          </a:xfrm>
          <a:prstGeom prst="rect">
            <a:avLst/>
          </a:prstGeom>
        </p:spPr>
      </p:pic>
    </p:spTree>
    <p:extLst>
      <p:ext uri="{BB962C8B-B14F-4D97-AF65-F5344CB8AC3E}">
        <p14:creationId xmlns:p14="http://schemas.microsoft.com/office/powerpoint/2010/main" val="3834853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632311"/>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There are 63 students in a class A whose average weight is 32kg and 21 students in class B whose average is 44kg. What will be the average if the classes are combined??</a:t>
            </a:r>
            <a:endParaRPr lang="en-IN" sz="2400" dirty="0">
              <a:latin typeface="Book Antiqua" panose="02040602050305030304" pitchFamily="18" charset="0"/>
            </a:endParaRPr>
          </a:p>
          <a:p>
            <a:endParaRPr lang="en-IN" sz="2400" dirty="0">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33</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36</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38</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906" y="0"/>
            <a:ext cx="8770512" cy="5632311"/>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In a class there are 20 boys and 40 girls</a:t>
            </a:r>
            <a:r>
              <a:rPr lang="en-US" sz="2400" dirty="0">
                <a:latin typeface="Book Antiqua" panose="02040602050305030304" pitchFamily="18" charset="0"/>
              </a:rPr>
              <a:t>. The average age of boys is 18 years and that of girls is 15 years. What will be the average age of the whole class?</a:t>
            </a:r>
            <a:endParaRPr lang="en-IN" sz="2400" dirty="0">
              <a:latin typeface="Book Antiqua" panose="02040602050305030304" pitchFamily="18" charset="0"/>
            </a:endParaRPr>
          </a:p>
          <a:p>
            <a:pPr algn="just"/>
            <a:endParaRPr lang="en-IN" sz="2400" dirty="0">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16.5 Years</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17 years</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16 years</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14.2 Years</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816977"/>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 average of marks obtained by 120 candidates was 35. If the average of passed candidate was 39 and that of failed candidate was 15, the number of candidates who passed the examination is?</a:t>
            </a:r>
            <a:endParaRPr lang="en-IN" sz="2400" dirty="0">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100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110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120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150</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632311"/>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A man goes from home to his office at speed of 40km/h and return from office to home at a speed of 60Km/h. Find the average speed during whole journey.</a:t>
            </a:r>
          </a:p>
          <a:p>
            <a:pPr algn="just"/>
            <a:endParaRPr lang="en-IN" sz="2400" dirty="0">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45 Km/h</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48Km/h</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50Km/h</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55Km/h</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475" y="260835"/>
            <a:ext cx="7543800" cy="596415"/>
          </a:xfrm>
        </p:spPr>
        <p:txBody>
          <a:bodyPr>
            <a:normAutofit fontScale="90000"/>
          </a:bodyPr>
          <a:lstStyle/>
          <a:p>
            <a:r>
              <a:rPr lang="en-IN" b="1" dirty="0"/>
              <a:t>Equal Distribution of Data</a:t>
            </a:r>
          </a:p>
        </p:txBody>
      </p:sp>
      <p:sp>
        <p:nvSpPr>
          <p:cNvPr id="3" name="Content Placeholder 2"/>
          <p:cNvSpPr>
            <a:spLocks noGrp="1"/>
          </p:cNvSpPr>
          <p:nvPr>
            <p:ph idx="1"/>
          </p:nvPr>
        </p:nvSpPr>
        <p:spPr>
          <a:xfrm>
            <a:off x="192475" y="1070522"/>
            <a:ext cx="7968803" cy="586167"/>
          </a:xfrm>
        </p:spPr>
        <p:txBody>
          <a:bodyPr>
            <a:normAutofit/>
          </a:bodyPr>
          <a:lstStyle/>
          <a:p>
            <a:pPr marL="0" indent="0">
              <a:buNone/>
            </a:pPr>
            <a:r>
              <a:rPr lang="en-US" sz="1800" b="1" dirty="0">
                <a:solidFill>
                  <a:schemeClr val="tx1"/>
                </a:solidFill>
                <a:cs typeface="Segoe UI Light" panose="020B0502040204020203" pitchFamily="34" charset="0"/>
              </a:rPr>
              <a:t>Example: </a:t>
            </a:r>
            <a:r>
              <a:rPr lang="en-US" sz="1800" dirty="0">
                <a:solidFill>
                  <a:schemeClr val="tx1"/>
                </a:solidFill>
                <a:cs typeface="Segoe UI Light" panose="020B0502040204020203" pitchFamily="34" charset="0"/>
              </a:rPr>
              <a:t>Average of 5 students marks is 30. If one student having 90 mark is added to the team, then what will be the new average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6" y="1962364"/>
            <a:ext cx="8979613" cy="4038386"/>
          </a:xfrm>
          <a:prstGeom prst="rect">
            <a:avLst/>
          </a:prstGeom>
        </p:spPr>
      </p:pic>
    </p:spTree>
    <p:extLst>
      <p:ext uri="{BB962C8B-B14F-4D97-AF65-F5344CB8AC3E}">
        <p14:creationId xmlns:p14="http://schemas.microsoft.com/office/powerpoint/2010/main" val="4052609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77" y="425265"/>
            <a:ext cx="8406648" cy="3807688"/>
          </a:xfrm>
          <a:prstGeom prst="rect">
            <a:avLst/>
          </a:prstGeom>
        </p:spPr>
      </p:pic>
    </p:spTree>
    <p:extLst>
      <p:ext uri="{BB962C8B-B14F-4D97-AF65-F5344CB8AC3E}">
        <p14:creationId xmlns:p14="http://schemas.microsoft.com/office/powerpoint/2010/main" val="1468772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454" y="0"/>
            <a:ext cx="8770512" cy="5816977"/>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If the average weight of 10 students in a class is 30Kg, when weight of teacher is also included new average becomes 33. Find weight of teacher. </a:t>
            </a:r>
            <a:endParaRPr lang="en-IN" sz="2400" dirty="0">
              <a:latin typeface="Book Antiqua" panose="02040602050305030304" pitchFamily="18" charset="0"/>
            </a:endParaRPr>
          </a:p>
          <a:p>
            <a:pPr algn="just">
              <a:lnSpc>
                <a:spcPct val="150000"/>
              </a:lnSpc>
            </a:pPr>
            <a:endParaRPr lang="en-IN" sz="2400" dirty="0">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63Kg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54Kg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66Kg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70Kg</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262979"/>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 average weight of a class of 24 students is 30Kg when weight of the teacher is also included the average weight is increases by 1Kg.What is the weight of teacher in kg?</a:t>
            </a:r>
            <a:endParaRPr lang="en-IN" sz="2400" dirty="0">
              <a:latin typeface="Book Antiqua" panose="02040602050305030304" pitchFamily="18" charset="0"/>
            </a:endParaRPr>
          </a:p>
          <a:p>
            <a:pPr algn="just">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60Kg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61Kg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37Kg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55Kg</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6771084"/>
          </a:xfrm>
          <a:prstGeom prst="rect">
            <a:avLst/>
          </a:prstGeom>
          <a:noFill/>
        </p:spPr>
        <p:txBody>
          <a:bodyPr wrap="square" rtlCol="0">
            <a:spAutoFit/>
          </a:bodyPr>
          <a:lstStyle/>
          <a:p>
            <a:pPr>
              <a:lnSpc>
                <a:spcPct val="150000"/>
              </a:lnSpc>
            </a:pPr>
            <a:r>
              <a:rPr lang="en-IN" sz="2800" dirty="0">
                <a:solidFill>
                  <a:srgbClr val="000000"/>
                </a:solidFill>
                <a:latin typeface="Book Antiqua" panose="02040602050305030304" pitchFamily="18" charset="0"/>
              </a:rPr>
              <a:t>Question : </a:t>
            </a:r>
            <a:r>
              <a:rPr lang="en-US" sz="2800" dirty="0">
                <a:latin typeface="Book Antiqua" panose="02040602050305030304" pitchFamily="18" charset="0"/>
              </a:rPr>
              <a:t>The average weight of 8 person increases by 2.5 kg when a new person comes in place of one of them weighing 65 kg. What might be the weight of the new person?</a:t>
            </a:r>
            <a:endParaRPr lang="en-IN" sz="2800" dirty="0">
              <a:latin typeface="Book Antiqua" panose="02040602050305030304" pitchFamily="18" charset="0"/>
            </a:endParaRPr>
          </a:p>
          <a:p>
            <a:pPr algn="just">
              <a:lnSpc>
                <a:spcPct val="150000"/>
              </a:lnSpc>
            </a:pPr>
            <a:endParaRPr lang="en-IN" sz="2800" dirty="0">
              <a:latin typeface="Book Antiqua" panose="02040602050305030304" pitchFamily="18" charset="0"/>
            </a:endParaRPr>
          </a:p>
          <a:p>
            <a:pPr marL="257175" indent="-257175" algn="just">
              <a:buFontTx/>
              <a:buAutoNum type="alphaLcParenBoth"/>
            </a:pPr>
            <a:r>
              <a:rPr lang="en-IN" sz="2800" dirty="0">
                <a:solidFill>
                  <a:srgbClr val="000000"/>
                </a:solidFill>
                <a:latin typeface="Book Antiqua" panose="02040602050305030304" pitchFamily="18" charset="0"/>
              </a:rPr>
              <a:t> 70Kg</a:t>
            </a:r>
          </a:p>
          <a:p>
            <a:pPr marL="257175" indent="-257175" algn="just">
              <a:buFontTx/>
              <a:buAutoNum type="alphaLcParenBoth"/>
            </a:pPr>
            <a:endParaRPr lang="en-IN" sz="2800" dirty="0">
              <a:solidFill>
                <a:srgbClr val="000000"/>
              </a:solidFill>
              <a:latin typeface="Book Antiqua" panose="02040602050305030304" pitchFamily="18" charset="0"/>
            </a:endParaRPr>
          </a:p>
          <a:p>
            <a:pPr marL="257175" indent="-257175" algn="just">
              <a:buFontTx/>
              <a:buAutoNum type="alphaLcParenBoth"/>
            </a:pPr>
            <a:r>
              <a:rPr lang="en-IN" sz="2800" dirty="0">
                <a:solidFill>
                  <a:srgbClr val="000000"/>
                </a:solidFill>
                <a:latin typeface="Book Antiqua" panose="02040602050305030304" pitchFamily="18" charset="0"/>
              </a:rPr>
              <a:t> 80Kg</a:t>
            </a:r>
          </a:p>
          <a:p>
            <a:pPr marL="257175" indent="-257175" algn="just">
              <a:buFontTx/>
              <a:buAutoNum type="alphaLcParenBoth"/>
            </a:pPr>
            <a:endParaRPr lang="en-IN" sz="2800" dirty="0">
              <a:solidFill>
                <a:srgbClr val="000000"/>
              </a:solidFill>
              <a:latin typeface="Book Antiqua" panose="02040602050305030304" pitchFamily="18" charset="0"/>
            </a:endParaRPr>
          </a:p>
          <a:p>
            <a:pPr marL="257175" indent="-257175" algn="just">
              <a:buFontTx/>
              <a:buAutoNum type="alphaLcParenBoth"/>
            </a:pPr>
            <a:r>
              <a:rPr lang="en-IN" sz="2800" dirty="0">
                <a:solidFill>
                  <a:srgbClr val="000000"/>
                </a:solidFill>
                <a:latin typeface="Book Antiqua" panose="02040602050305030304" pitchFamily="18" charset="0"/>
              </a:rPr>
              <a:t> 75Kg</a:t>
            </a:r>
          </a:p>
          <a:p>
            <a:pPr marL="257175" indent="-257175" algn="just">
              <a:buFontTx/>
              <a:buAutoNum type="alphaLcParenBoth"/>
            </a:pPr>
            <a:endParaRPr lang="en-IN" sz="2800" dirty="0">
              <a:solidFill>
                <a:srgbClr val="000000"/>
              </a:solidFill>
              <a:latin typeface="Book Antiqua" panose="02040602050305030304" pitchFamily="18" charset="0"/>
            </a:endParaRPr>
          </a:p>
          <a:p>
            <a:pPr marL="257175" indent="-257175" algn="just">
              <a:buFontTx/>
              <a:buAutoNum type="alphaLcParenBoth"/>
            </a:pPr>
            <a:r>
              <a:rPr lang="en-IN" sz="2800" dirty="0">
                <a:solidFill>
                  <a:srgbClr val="000000"/>
                </a:solidFill>
                <a:latin typeface="Book Antiqua" panose="02040602050305030304" pitchFamily="18" charset="0"/>
              </a:rPr>
              <a:t> 85Kg</a:t>
            </a:r>
          </a:p>
          <a:p>
            <a:endParaRPr lang="en-IN" sz="28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816977"/>
          </a:xfrm>
          <a:prstGeom prst="rect">
            <a:avLst/>
          </a:prstGeom>
          <a:noFill/>
        </p:spPr>
        <p:txBody>
          <a:bodyPr wrap="square" rtlCol="0">
            <a:spAutoFit/>
          </a:bodyPr>
          <a:lstStyle/>
          <a:p>
            <a:pPr>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A teacher while calculating the average marks of 30 students of an examination, by mistake enter a student’s marks as 68, instead of 86 and obtained the average as 58. Find the actual average.</a:t>
            </a: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59</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58.6</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60.5</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467"/>
            <a:ext cx="9144000" cy="6765533"/>
          </a:xfrm>
          <a:prstGeom prst="rect">
            <a:avLst/>
          </a:prstGeom>
        </p:spPr>
      </p:pic>
    </p:spTree>
    <p:extLst>
      <p:ext uri="{BB962C8B-B14F-4D97-AF65-F5344CB8AC3E}">
        <p14:creationId xmlns:p14="http://schemas.microsoft.com/office/powerpoint/2010/main" val="11446008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816977"/>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A Student’s marks were wrongly entered as 83 instead of 63. Due to that the average marks of the class got increased by 2. The number of students in class is?</a:t>
            </a: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18</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816977"/>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 average age of a committee of 12 members is 48 Years. A member of age 62 retired and in place a new person aged 26 joined the committee. Find the new average of the committee. </a:t>
            </a: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44</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46</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47</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76414"/>
            <a:ext cx="8770512" cy="5816977"/>
          </a:xfrm>
          <a:prstGeom prst="rect">
            <a:avLst/>
          </a:prstGeom>
          <a:noFill/>
        </p:spPr>
        <p:txBody>
          <a:bodyPr wrap="square" rtlCol="0">
            <a:spAutoFit/>
          </a:bodyPr>
          <a:lstStyle/>
          <a:p>
            <a:pPr>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Average of 5 numbers is 27, if one number is excluded the new average becomes 25. Find the excluded number.</a:t>
            </a:r>
          </a:p>
          <a:p>
            <a:pPr>
              <a:lnSpc>
                <a:spcPct val="150000"/>
              </a:lnSpc>
            </a:pP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38</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25</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816977"/>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 average of a family is 24 years which is consisting of 5 members, out of which the youngest being 6 years old. What would be the average age of family just before his birth?</a:t>
            </a: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23.5</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180" y="0"/>
            <a:ext cx="8770512" cy="5816977"/>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 average age of 10 members in a committee is increased by 3 years when two men whose ages are 25 years and 35 years are replaced by two new men. Find the average age of two new men.</a:t>
            </a: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48</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52</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86689"/>
            <a:ext cx="8770512" cy="5262979"/>
          </a:xfrm>
          <a:prstGeom prst="rect">
            <a:avLst/>
          </a:prstGeom>
          <a:noFill/>
        </p:spPr>
        <p:txBody>
          <a:bodyPr wrap="square" rtlCol="0">
            <a:spAutoFit/>
          </a:bodyPr>
          <a:lstStyle/>
          <a:p>
            <a:pPr>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Average of 7 values is 20. If average of first 4 is 15 and that of last 4 is 25. Find the 4</a:t>
            </a:r>
            <a:r>
              <a:rPr lang="en-US" sz="2400" baseline="30000" dirty="0">
                <a:latin typeface="Book Antiqua" panose="02040602050305030304" pitchFamily="18" charset="0"/>
              </a:rPr>
              <a:t>th</a:t>
            </a:r>
            <a:r>
              <a:rPr lang="en-US" sz="2400" dirty="0">
                <a:latin typeface="Book Antiqua" panose="02040602050305030304" pitchFamily="18" charset="0"/>
              </a:rPr>
              <a:t> number.</a:t>
            </a:r>
          </a:p>
          <a:p>
            <a:pPr>
              <a:lnSpc>
                <a:spcPct val="150000"/>
              </a:lnSpc>
            </a:pP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40</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816977"/>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 average marks of some students is 40 and 10 of them get 60 marks instead of 90 marks by mistake. After correction, the new average becomes 50. Find the number of students.</a:t>
            </a: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35</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825" y="0"/>
            <a:ext cx="8770512" cy="5816977"/>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In a hostel there are 30 students and if the number of students increased by 5 then the expense is increased by 40 per day. But the average expenditure diminishes by 3. Find the original expenditure.</a:t>
            </a: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810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870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910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950</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180" y="0"/>
            <a:ext cx="8770512" cy="5262979"/>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A batsman has a certain average of runs for 16 innings, In the 17th inning, he makes a score of 85 runs there by increasing the average by 3 What is the average of 17 innings?</a:t>
            </a: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38</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37</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36</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34</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85C91F-BC2F-BE23-F872-A183D00FB68C}"/>
              </a:ext>
            </a:extLst>
          </p:cNvPr>
          <p:cNvSpPr txBox="1"/>
          <p:nvPr/>
        </p:nvSpPr>
        <p:spPr>
          <a:xfrm>
            <a:off x="164387" y="71919"/>
            <a:ext cx="8815226" cy="4469685"/>
          </a:xfrm>
          <a:prstGeom prst="rect">
            <a:avLst/>
          </a:prstGeom>
          <a:noFill/>
        </p:spPr>
        <p:txBody>
          <a:bodyPr wrap="square" rtlCol="0">
            <a:spAutoFit/>
          </a:bodyPr>
          <a:lstStyle/>
          <a:p>
            <a:pPr algn="just">
              <a:lnSpc>
                <a:spcPct val="150000"/>
              </a:lnSpc>
            </a:pPr>
            <a:r>
              <a:rPr lang="en-US" sz="2400" dirty="0">
                <a:latin typeface="Book Antiqua" panose="02040602050305030304" pitchFamily="18" charset="0"/>
              </a:rPr>
              <a:t>Question: A baller whose balling average is 12.4 runs/wicket. He played his next match and takes 5 wickets for 26 runs; therefore, his average is reduced by 0.4. Find the total number of wickets taken by the baller.</a:t>
            </a:r>
          </a:p>
          <a:p>
            <a:pPr algn="just">
              <a:lnSpc>
                <a:spcPct val="150000"/>
              </a:lnSpc>
            </a:pPr>
            <a:r>
              <a:rPr lang="en-US" sz="2400" dirty="0">
                <a:latin typeface="Book Antiqua" panose="02040602050305030304" pitchFamily="18" charset="0"/>
              </a:rPr>
              <a:t>(a) 80</a:t>
            </a:r>
          </a:p>
          <a:p>
            <a:pPr algn="just">
              <a:lnSpc>
                <a:spcPct val="150000"/>
              </a:lnSpc>
            </a:pPr>
            <a:r>
              <a:rPr lang="en-US" sz="2400" dirty="0">
                <a:latin typeface="Book Antiqua" panose="02040602050305030304" pitchFamily="18" charset="0"/>
              </a:rPr>
              <a:t>(b) 85</a:t>
            </a:r>
          </a:p>
          <a:p>
            <a:pPr algn="just">
              <a:lnSpc>
                <a:spcPct val="150000"/>
              </a:lnSpc>
            </a:pPr>
            <a:r>
              <a:rPr lang="en-US" sz="2400" dirty="0">
                <a:latin typeface="Book Antiqua" panose="02040602050305030304" pitchFamily="18" charset="0"/>
              </a:rPr>
              <a:t>(c) 90</a:t>
            </a:r>
          </a:p>
          <a:p>
            <a:pPr algn="just">
              <a:lnSpc>
                <a:spcPct val="150000"/>
              </a:lnSpc>
            </a:pPr>
            <a:r>
              <a:rPr lang="en-US" sz="2400" dirty="0">
                <a:latin typeface="Book Antiqua" panose="02040602050305030304" pitchFamily="18" charset="0"/>
              </a:rPr>
              <a:t>(d) 75</a:t>
            </a:r>
            <a:endParaRPr lang="en-IN" sz="2400" dirty="0">
              <a:latin typeface="Book Antiqua" panose="02040602050305030304" pitchFamily="18" charset="0"/>
            </a:endParaRPr>
          </a:p>
        </p:txBody>
      </p:sp>
    </p:spTree>
    <p:extLst>
      <p:ext uri="{BB962C8B-B14F-4D97-AF65-F5344CB8AC3E}">
        <p14:creationId xmlns:p14="http://schemas.microsoft.com/office/powerpoint/2010/main" val="2742268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7084" y="866760"/>
            <a:ext cx="8789831" cy="5124480"/>
          </a:xfrm>
          <a:prstGeom prst="rect">
            <a:avLst/>
          </a:prstGeom>
          <a:noFill/>
        </p:spPr>
        <p:txBody>
          <a:bodyPr wrap="square" rtlCol="0">
            <a:spAutoFit/>
          </a:bodyPr>
          <a:lstStyle/>
          <a:p>
            <a:r>
              <a:rPr lang="en-IN" sz="3300" b="1" dirty="0">
                <a:latin typeface="Book Antiqua" panose="02040602050305030304" pitchFamily="18" charset="0"/>
              </a:rPr>
              <a:t>Some properties of Average:</a:t>
            </a:r>
          </a:p>
          <a:p>
            <a:endParaRPr lang="en-IN" sz="2700" b="1" dirty="0"/>
          </a:p>
          <a:p>
            <a:endParaRPr lang="en-IN" sz="2700" b="1" dirty="0"/>
          </a:p>
          <a:p>
            <a:pPr algn="just"/>
            <a:r>
              <a:rPr lang="en-IN" sz="2400" dirty="0">
                <a:latin typeface="Book Antiqua" panose="02040602050305030304" pitchFamily="18" charset="0"/>
              </a:rPr>
              <a:t>If we have N number of observation as a1, a2, a3, a4 …………</a:t>
            </a:r>
            <a:r>
              <a:rPr lang="en-IN" sz="2400" dirty="0" err="1">
                <a:latin typeface="Book Antiqua" panose="02040602050305030304" pitchFamily="18" charset="0"/>
              </a:rPr>
              <a:t>aN</a:t>
            </a:r>
            <a:r>
              <a:rPr lang="en-IN" sz="2400" dirty="0">
                <a:latin typeface="Book Antiqua" panose="02040602050305030304" pitchFamily="18" charset="0"/>
              </a:rPr>
              <a:t> and their average is A, then</a:t>
            </a:r>
          </a:p>
          <a:p>
            <a:pPr algn="just"/>
            <a:endParaRPr lang="en-IN" sz="2400" dirty="0">
              <a:latin typeface="Book Antiqua" panose="02040602050305030304" pitchFamily="18" charset="0"/>
            </a:endParaRPr>
          </a:p>
          <a:p>
            <a:pPr marL="342900" indent="-342900" algn="just">
              <a:buAutoNum type="arabicPeriod"/>
            </a:pPr>
            <a:r>
              <a:rPr lang="en-IN" sz="2400" dirty="0">
                <a:latin typeface="Book Antiqua" panose="02040602050305030304" pitchFamily="18" charset="0"/>
              </a:rPr>
              <a:t>If we add or subtract the same value (suppose x) from all the observations then average will be directly added or subtracted by x.</a:t>
            </a:r>
          </a:p>
          <a:p>
            <a:pPr marL="342900" indent="-342900" algn="just">
              <a:buAutoNum type="arabicPeriod"/>
            </a:pPr>
            <a:endParaRPr lang="en-IN" sz="2400" dirty="0">
              <a:latin typeface="Book Antiqua" panose="02040602050305030304" pitchFamily="18" charset="0"/>
            </a:endParaRPr>
          </a:p>
          <a:p>
            <a:pPr marL="342900" indent="-342900" algn="just">
              <a:buAutoNum type="arabicPeriod"/>
            </a:pPr>
            <a:r>
              <a:rPr lang="en-IN" sz="2400" dirty="0">
                <a:latin typeface="Book Antiqua" panose="02040602050305030304" pitchFamily="18" charset="0"/>
              </a:rPr>
              <a:t>If we multiply or divide each observation by a same value (Suppose x), then average also multiplied or divided by the same value x.</a:t>
            </a:r>
          </a:p>
        </p:txBody>
      </p:sp>
    </p:spTree>
    <p:extLst>
      <p:ext uri="{BB962C8B-B14F-4D97-AF65-F5344CB8AC3E}">
        <p14:creationId xmlns:p14="http://schemas.microsoft.com/office/powerpoint/2010/main" val="21937152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335169-6393-3091-4994-736D8FDAC33E}"/>
              </a:ext>
            </a:extLst>
          </p:cNvPr>
          <p:cNvSpPr txBox="1"/>
          <p:nvPr/>
        </p:nvSpPr>
        <p:spPr>
          <a:xfrm>
            <a:off x="184935" y="20548"/>
            <a:ext cx="8887146" cy="5023683"/>
          </a:xfrm>
          <a:prstGeom prst="rect">
            <a:avLst/>
          </a:prstGeom>
          <a:noFill/>
        </p:spPr>
        <p:txBody>
          <a:bodyPr wrap="square" rtlCol="0">
            <a:spAutoFit/>
          </a:bodyPr>
          <a:lstStyle/>
          <a:p>
            <a:pPr algn="just">
              <a:lnSpc>
                <a:spcPct val="150000"/>
              </a:lnSpc>
            </a:pPr>
            <a:r>
              <a:rPr lang="en-US" sz="2400" dirty="0">
                <a:latin typeface="Book Antiqua" panose="02040602050305030304" pitchFamily="18" charset="0"/>
              </a:rPr>
              <a:t>Question: The average temperature in Delhi for the first four days of the month was reported as 58°C. It reported as 60°C for 2nd, 3rd, 4th and 5th days. The ratio of the temperatures of 1st and 5th day was 7 : 8. Find the temperature on the first day.</a:t>
            </a:r>
          </a:p>
          <a:p>
            <a:pPr algn="just">
              <a:lnSpc>
                <a:spcPct val="150000"/>
              </a:lnSpc>
            </a:pPr>
            <a:endParaRPr lang="en-US" sz="2400" dirty="0">
              <a:latin typeface="Book Antiqua" panose="02040602050305030304" pitchFamily="18" charset="0"/>
            </a:endParaRPr>
          </a:p>
          <a:p>
            <a:pPr algn="just">
              <a:lnSpc>
                <a:spcPct val="150000"/>
              </a:lnSpc>
            </a:pPr>
            <a:r>
              <a:rPr lang="en-US" sz="2400" dirty="0">
                <a:latin typeface="Book Antiqua" panose="02040602050305030304" pitchFamily="18" charset="0"/>
              </a:rPr>
              <a:t>(a) 42</a:t>
            </a:r>
          </a:p>
          <a:p>
            <a:pPr algn="just">
              <a:lnSpc>
                <a:spcPct val="150000"/>
              </a:lnSpc>
            </a:pPr>
            <a:r>
              <a:rPr lang="en-US" sz="2400" dirty="0">
                <a:latin typeface="Book Antiqua" panose="02040602050305030304" pitchFamily="18" charset="0"/>
              </a:rPr>
              <a:t>(b) 46</a:t>
            </a:r>
          </a:p>
          <a:p>
            <a:pPr algn="just">
              <a:lnSpc>
                <a:spcPct val="150000"/>
              </a:lnSpc>
            </a:pPr>
            <a:r>
              <a:rPr lang="en-US" sz="2400" dirty="0">
                <a:latin typeface="Book Antiqua" panose="02040602050305030304" pitchFamily="18" charset="0"/>
              </a:rPr>
              <a:t>(c) 63</a:t>
            </a:r>
          </a:p>
          <a:p>
            <a:pPr algn="just">
              <a:lnSpc>
                <a:spcPct val="150000"/>
              </a:lnSpc>
            </a:pPr>
            <a:r>
              <a:rPr lang="en-US" sz="2400" dirty="0">
                <a:latin typeface="Book Antiqua" panose="02040602050305030304" pitchFamily="18" charset="0"/>
              </a:rPr>
              <a:t>(d) 56</a:t>
            </a:r>
            <a:endParaRPr lang="en-IN" sz="2400" dirty="0">
              <a:latin typeface="Book Antiqua" panose="02040602050305030304" pitchFamily="18" charset="0"/>
            </a:endParaRPr>
          </a:p>
        </p:txBody>
      </p:sp>
    </p:spTree>
    <p:extLst>
      <p:ext uri="{BB962C8B-B14F-4D97-AF65-F5344CB8AC3E}">
        <p14:creationId xmlns:p14="http://schemas.microsoft.com/office/powerpoint/2010/main" val="6657787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75B6AC-A10F-05A1-B841-1025EDA29FEF}"/>
              </a:ext>
            </a:extLst>
          </p:cNvPr>
          <p:cNvSpPr txBox="1"/>
          <p:nvPr/>
        </p:nvSpPr>
        <p:spPr>
          <a:xfrm>
            <a:off x="123290" y="82193"/>
            <a:ext cx="8835775" cy="5023683"/>
          </a:xfrm>
          <a:prstGeom prst="rect">
            <a:avLst/>
          </a:prstGeom>
          <a:noFill/>
        </p:spPr>
        <p:txBody>
          <a:bodyPr wrap="square" rtlCol="0">
            <a:spAutoFit/>
          </a:bodyPr>
          <a:lstStyle/>
          <a:p>
            <a:pPr algn="just">
              <a:lnSpc>
                <a:spcPct val="150000"/>
              </a:lnSpc>
            </a:pPr>
            <a:r>
              <a:rPr lang="en-US" sz="2400" dirty="0">
                <a:latin typeface="Book Antiqua" panose="02040602050305030304" pitchFamily="18" charset="0"/>
              </a:rPr>
              <a:t>Question: The average temperature of Monday, Tuesday and Wednesday is 34°C. The average temperature of Tuesday, Wednesday and Thursday is 32°C. If the temperature of Thursday is 28°C, then find the temperature of Monday.</a:t>
            </a:r>
          </a:p>
          <a:p>
            <a:pPr algn="just">
              <a:lnSpc>
                <a:spcPct val="150000"/>
              </a:lnSpc>
            </a:pPr>
            <a:r>
              <a:rPr lang="en-US" sz="2400" dirty="0">
                <a:latin typeface="Book Antiqua" panose="02040602050305030304" pitchFamily="18" charset="0"/>
              </a:rPr>
              <a:t>(a) 34</a:t>
            </a:r>
          </a:p>
          <a:p>
            <a:pPr algn="just">
              <a:lnSpc>
                <a:spcPct val="150000"/>
              </a:lnSpc>
            </a:pPr>
            <a:r>
              <a:rPr lang="en-US" sz="2400" dirty="0">
                <a:latin typeface="Book Antiqua" panose="02040602050305030304" pitchFamily="18" charset="0"/>
              </a:rPr>
              <a:t>(b) 36</a:t>
            </a:r>
          </a:p>
          <a:p>
            <a:pPr algn="just">
              <a:lnSpc>
                <a:spcPct val="150000"/>
              </a:lnSpc>
            </a:pPr>
            <a:r>
              <a:rPr lang="en-US" sz="2400" dirty="0">
                <a:latin typeface="Book Antiqua" panose="02040602050305030304" pitchFamily="18" charset="0"/>
              </a:rPr>
              <a:t>(c) 40</a:t>
            </a:r>
          </a:p>
          <a:p>
            <a:pPr algn="just">
              <a:lnSpc>
                <a:spcPct val="150000"/>
              </a:lnSpc>
            </a:pPr>
            <a:r>
              <a:rPr lang="en-US" sz="2400" dirty="0">
                <a:latin typeface="Book Antiqua" panose="02040602050305030304" pitchFamily="18" charset="0"/>
              </a:rPr>
              <a:t>(d) 42</a:t>
            </a:r>
          </a:p>
          <a:p>
            <a:pPr algn="just">
              <a:lnSpc>
                <a:spcPct val="150000"/>
              </a:lnSpc>
            </a:pPr>
            <a:endParaRPr lang="en-IN" sz="2400" dirty="0">
              <a:latin typeface="Book Antiqua" panose="02040602050305030304" pitchFamily="18" charset="0"/>
            </a:endParaRPr>
          </a:p>
        </p:txBody>
      </p:sp>
    </p:spTree>
    <p:extLst>
      <p:ext uri="{BB962C8B-B14F-4D97-AF65-F5344CB8AC3E}">
        <p14:creationId xmlns:p14="http://schemas.microsoft.com/office/powerpoint/2010/main" val="1972859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833927-4AD5-0D7E-1604-24028DFEE7F8}"/>
              </a:ext>
            </a:extLst>
          </p:cNvPr>
          <p:cNvSpPr txBox="1"/>
          <p:nvPr/>
        </p:nvSpPr>
        <p:spPr>
          <a:xfrm>
            <a:off x="113015" y="61645"/>
            <a:ext cx="8753583" cy="5023683"/>
          </a:xfrm>
          <a:prstGeom prst="rect">
            <a:avLst/>
          </a:prstGeom>
          <a:noFill/>
        </p:spPr>
        <p:txBody>
          <a:bodyPr wrap="square" rtlCol="0">
            <a:spAutoFit/>
          </a:bodyPr>
          <a:lstStyle/>
          <a:p>
            <a:pPr algn="just">
              <a:lnSpc>
                <a:spcPct val="150000"/>
              </a:lnSpc>
            </a:pPr>
            <a:r>
              <a:rPr lang="en-US" sz="2400" dirty="0">
                <a:latin typeface="Book Antiqua" panose="02040602050305030304" pitchFamily="18" charset="0"/>
              </a:rPr>
              <a:t>Question: 6 friends went to a hotel for taking their lunch. 5 of them spent Rs.32 each while the 6th person spent 80 more than the average expenditure of all the 6 person. Find the total money spend on lunch.</a:t>
            </a:r>
          </a:p>
          <a:p>
            <a:pPr algn="just">
              <a:lnSpc>
                <a:spcPct val="150000"/>
              </a:lnSpc>
            </a:pPr>
            <a:r>
              <a:rPr lang="en-US" sz="2400" dirty="0">
                <a:latin typeface="Book Antiqua" panose="02040602050305030304" pitchFamily="18" charset="0"/>
              </a:rPr>
              <a:t>(a) 280</a:t>
            </a:r>
          </a:p>
          <a:p>
            <a:pPr algn="just">
              <a:lnSpc>
                <a:spcPct val="150000"/>
              </a:lnSpc>
            </a:pPr>
            <a:r>
              <a:rPr lang="en-US" sz="2400" dirty="0">
                <a:latin typeface="Book Antiqua" panose="02040602050305030304" pitchFamily="18" charset="0"/>
              </a:rPr>
              <a:t>(b) 178</a:t>
            </a:r>
          </a:p>
          <a:p>
            <a:pPr algn="just">
              <a:lnSpc>
                <a:spcPct val="150000"/>
              </a:lnSpc>
            </a:pPr>
            <a:r>
              <a:rPr lang="en-US" sz="2400" dirty="0">
                <a:latin typeface="Book Antiqua" panose="02040602050305030304" pitchFamily="18" charset="0"/>
              </a:rPr>
              <a:t>(c) 285</a:t>
            </a:r>
          </a:p>
          <a:p>
            <a:pPr algn="just">
              <a:lnSpc>
                <a:spcPct val="150000"/>
              </a:lnSpc>
            </a:pPr>
            <a:r>
              <a:rPr lang="en-US" sz="2400" dirty="0">
                <a:latin typeface="Book Antiqua" panose="02040602050305030304" pitchFamily="18" charset="0"/>
              </a:rPr>
              <a:t>(d) 288</a:t>
            </a:r>
          </a:p>
          <a:p>
            <a:pPr algn="just">
              <a:lnSpc>
                <a:spcPct val="150000"/>
              </a:lnSpc>
            </a:pPr>
            <a:endParaRPr lang="en-IN" sz="2400" dirty="0">
              <a:latin typeface="Book Antiqua" panose="02040602050305030304" pitchFamily="18" charset="0"/>
            </a:endParaRPr>
          </a:p>
        </p:txBody>
      </p:sp>
    </p:spTree>
    <p:extLst>
      <p:ext uri="{BB962C8B-B14F-4D97-AF65-F5344CB8AC3E}">
        <p14:creationId xmlns:p14="http://schemas.microsoft.com/office/powerpoint/2010/main" val="22007454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F10E22-DCFA-D6AE-84D7-621CB71CE15E}"/>
              </a:ext>
            </a:extLst>
          </p:cNvPr>
          <p:cNvSpPr txBox="1"/>
          <p:nvPr/>
        </p:nvSpPr>
        <p:spPr>
          <a:xfrm>
            <a:off x="133563" y="30822"/>
            <a:ext cx="8846049" cy="5023683"/>
          </a:xfrm>
          <a:prstGeom prst="rect">
            <a:avLst/>
          </a:prstGeom>
          <a:noFill/>
        </p:spPr>
        <p:txBody>
          <a:bodyPr wrap="square" rtlCol="0">
            <a:spAutoFit/>
          </a:bodyPr>
          <a:lstStyle/>
          <a:p>
            <a:pPr algn="just">
              <a:lnSpc>
                <a:spcPct val="150000"/>
              </a:lnSpc>
            </a:pPr>
            <a:r>
              <a:rPr lang="en-US" sz="2400" dirty="0">
                <a:latin typeface="Book Antiqua" panose="02040602050305030304" pitchFamily="18" charset="0"/>
              </a:rPr>
              <a:t>Question: 7 friends went to a hotel for taking their lunch. 6 of them spent Rs.60 each while the 7th person spent 240 more than the average expenditure of all the 7 person. Find the total money spend on lunch.</a:t>
            </a:r>
          </a:p>
          <a:p>
            <a:pPr algn="just">
              <a:lnSpc>
                <a:spcPct val="150000"/>
              </a:lnSpc>
            </a:pPr>
            <a:r>
              <a:rPr lang="en-US" sz="2400" dirty="0">
                <a:latin typeface="Book Antiqua" panose="02040602050305030304" pitchFamily="18" charset="0"/>
              </a:rPr>
              <a:t>(a) 280</a:t>
            </a:r>
          </a:p>
          <a:p>
            <a:pPr algn="just">
              <a:lnSpc>
                <a:spcPct val="150000"/>
              </a:lnSpc>
            </a:pPr>
            <a:r>
              <a:rPr lang="en-US" sz="2400" dirty="0">
                <a:latin typeface="Book Antiqua" panose="02040602050305030304" pitchFamily="18" charset="0"/>
              </a:rPr>
              <a:t>(b) 700</a:t>
            </a:r>
          </a:p>
          <a:p>
            <a:pPr algn="just">
              <a:lnSpc>
                <a:spcPct val="150000"/>
              </a:lnSpc>
            </a:pPr>
            <a:r>
              <a:rPr lang="en-US" sz="2400" dirty="0">
                <a:latin typeface="Book Antiqua" panose="02040602050305030304" pitchFamily="18" charset="0"/>
              </a:rPr>
              <a:t>(c) 750</a:t>
            </a:r>
          </a:p>
          <a:p>
            <a:pPr algn="just">
              <a:lnSpc>
                <a:spcPct val="150000"/>
              </a:lnSpc>
            </a:pPr>
            <a:r>
              <a:rPr lang="en-US" sz="2400" dirty="0">
                <a:latin typeface="Book Antiqua" panose="02040602050305030304" pitchFamily="18" charset="0"/>
              </a:rPr>
              <a:t>(d) 650</a:t>
            </a:r>
          </a:p>
          <a:p>
            <a:pPr algn="just">
              <a:lnSpc>
                <a:spcPct val="150000"/>
              </a:lnSpc>
            </a:pPr>
            <a:endParaRPr lang="en-IN" sz="2400" dirty="0">
              <a:latin typeface="Book Antiqua" panose="02040602050305030304" pitchFamily="18" charset="0"/>
            </a:endParaRPr>
          </a:p>
        </p:txBody>
      </p:sp>
    </p:spTree>
    <p:extLst>
      <p:ext uri="{BB962C8B-B14F-4D97-AF65-F5344CB8AC3E}">
        <p14:creationId xmlns:p14="http://schemas.microsoft.com/office/powerpoint/2010/main" val="9499924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30 Best Ways to Say Thank You for Your Response | FutureofWorking.com">
            <a:extLst>
              <a:ext uri="{FF2B5EF4-FFF2-40B4-BE49-F238E27FC236}">
                <a16:creationId xmlns:a16="http://schemas.microsoft.com/office/drawing/2014/main" id="{DFBEB97A-0990-B88A-9C41-E08C6FACB63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517" y="1876004"/>
            <a:ext cx="7752969" cy="3101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482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3959" y="982638"/>
            <a:ext cx="8567670" cy="646331"/>
          </a:xfrm>
          <a:prstGeom prst="rect">
            <a:avLst/>
          </a:prstGeom>
          <a:noFill/>
        </p:spPr>
        <p:txBody>
          <a:bodyPr wrap="square" rtlCol="0">
            <a:spAutoFit/>
          </a:bodyPr>
          <a:lstStyle/>
          <a:p>
            <a:r>
              <a:rPr lang="en-IN" sz="3600" dirty="0">
                <a:latin typeface="Book Antiqua" panose="02040602050305030304" pitchFamily="18" charset="0"/>
              </a:rPr>
              <a:t>If terms are in A.P or consecutives </a:t>
            </a:r>
          </a:p>
        </p:txBody>
      </p:sp>
      <p:sp>
        <p:nvSpPr>
          <p:cNvPr id="5" name="TextBox 4"/>
          <p:cNvSpPr txBox="1"/>
          <p:nvPr/>
        </p:nvSpPr>
        <p:spPr>
          <a:xfrm>
            <a:off x="183959" y="2185727"/>
            <a:ext cx="8567670" cy="2677656"/>
          </a:xfrm>
          <a:prstGeom prst="rect">
            <a:avLst/>
          </a:prstGeom>
          <a:noFill/>
        </p:spPr>
        <p:txBody>
          <a:bodyPr wrap="square" rtlCol="0">
            <a:spAutoFit/>
          </a:bodyPr>
          <a:lstStyle/>
          <a:p>
            <a:pPr marL="257175" indent="-257175" algn="just">
              <a:buAutoNum type="arabicPeriod"/>
            </a:pPr>
            <a:r>
              <a:rPr lang="en-IN" sz="2400" dirty="0">
                <a:latin typeface="Book Antiqua" panose="02040602050305030304" pitchFamily="18" charset="0"/>
              </a:rPr>
              <a:t>If the terms are consecutives or are in A.P then average is always the middle term of the sequence if the number of observations are odd.</a:t>
            </a:r>
          </a:p>
          <a:p>
            <a:pPr marL="257175" indent="-257175" algn="just">
              <a:buAutoNum type="arabicPeriod"/>
            </a:pPr>
            <a:endParaRPr lang="en-IN" sz="2400" dirty="0">
              <a:latin typeface="Book Antiqua" panose="02040602050305030304" pitchFamily="18" charset="0"/>
            </a:endParaRPr>
          </a:p>
          <a:p>
            <a:pPr marL="257175" indent="-257175" algn="just">
              <a:buAutoNum type="arabicPeriod"/>
            </a:pPr>
            <a:endParaRPr lang="en-IN" sz="2400" dirty="0">
              <a:latin typeface="Book Antiqua" panose="02040602050305030304" pitchFamily="18" charset="0"/>
            </a:endParaRPr>
          </a:p>
          <a:p>
            <a:pPr marL="257175" indent="-257175" algn="just">
              <a:buAutoNum type="arabicPeriod"/>
            </a:pPr>
            <a:r>
              <a:rPr lang="en-IN" sz="2400" dirty="0">
                <a:latin typeface="Book Antiqua" panose="02040602050305030304" pitchFamily="18" charset="0"/>
              </a:rPr>
              <a:t>If number of observations are even then average is the average of two middle numbers.</a:t>
            </a:r>
          </a:p>
        </p:txBody>
      </p:sp>
    </p:spTree>
    <p:extLst>
      <p:ext uri="{BB962C8B-B14F-4D97-AF65-F5344CB8AC3E}">
        <p14:creationId xmlns:p14="http://schemas.microsoft.com/office/powerpoint/2010/main" val="3833626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129449"/>
            <a:ext cx="8770512" cy="4708981"/>
          </a:xfrm>
          <a:prstGeom prst="rect">
            <a:avLst/>
          </a:prstGeom>
          <a:noFill/>
        </p:spPr>
        <p:txBody>
          <a:bodyPr wrap="square" rtlCol="0">
            <a:spAutoFit/>
          </a:bodyPr>
          <a:lstStyle/>
          <a:p>
            <a:pPr lvl="0" algn="just">
              <a:lnSpc>
                <a:spcPct val="150000"/>
              </a:lnSpc>
            </a:pPr>
            <a:r>
              <a:rPr lang="en-IN" sz="2400" dirty="0">
                <a:solidFill>
                  <a:srgbClr val="000000"/>
                </a:solidFill>
                <a:latin typeface="Book Antiqua" panose="02040602050305030304" pitchFamily="18" charset="0"/>
              </a:rPr>
              <a:t>Question : Find the average weight of 5 boys having weights 30kg, 40kg, 50kg, 60kg, 70kg</a:t>
            </a:r>
            <a:r>
              <a:rPr lang="en-US" sz="2400" dirty="0">
                <a:solidFill>
                  <a:srgbClr val="000000"/>
                </a:solidFill>
                <a:latin typeface="Book Antiqua" panose="02040602050305030304" pitchFamily="18" charset="0"/>
              </a:rPr>
              <a:t>?</a:t>
            </a: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 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40 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45 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55 kg</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232191"/>
            <a:ext cx="8770512" cy="4708981"/>
          </a:xfrm>
          <a:prstGeom prst="rect">
            <a:avLst/>
          </a:prstGeom>
          <a:noFill/>
        </p:spPr>
        <p:txBody>
          <a:bodyPr wrap="square" rtlCol="0">
            <a:spAutoFit/>
          </a:bodyPr>
          <a:lstStyle/>
          <a:p>
            <a:pPr lvl="0" algn="just">
              <a:lnSpc>
                <a:spcPct val="150000"/>
              </a:lnSpc>
            </a:pPr>
            <a:r>
              <a:rPr lang="en-IN" sz="2400" dirty="0">
                <a:solidFill>
                  <a:srgbClr val="000000"/>
                </a:solidFill>
                <a:latin typeface="Book Antiqua" panose="02040602050305030304" pitchFamily="18" charset="0"/>
              </a:rPr>
              <a:t>Question : Find the average of 50, 52, 54, 56, …………150</a:t>
            </a: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90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100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110</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170545"/>
            <a:ext cx="8770512" cy="4708981"/>
          </a:xfrm>
          <a:prstGeom prst="rect">
            <a:avLst/>
          </a:prstGeom>
          <a:noFill/>
        </p:spPr>
        <p:txBody>
          <a:bodyPr wrap="square" rtlCol="0">
            <a:spAutoFit/>
          </a:bodyPr>
          <a:lstStyle/>
          <a:p>
            <a:pPr lvl="0" algn="just">
              <a:lnSpc>
                <a:spcPct val="150000"/>
              </a:lnSpc>
            </a:pPr>
            <a:r>
              <a:rPr lang="en-IN" sz="2400" dirty="0">
                <a:solidFill>
                  <a:srgbClr val="000000"/>
                </a:solidFill>
                <a:latin typeface="Book Antiqua" panose="02040602050305030304" pitchFamily="18" charset="0"/>
              </a:rPr>
              <a:t>Question : Find the average of all even numbers up to 100.</a:t>
            </a: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51</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55</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991" y="129449"/>
            <a:ext cx="8770512" cy="4708981"/>
          </a:xfrm>
          <a:prstGeom prst="rect">
            <a:avLst/>
          </a:prstGeom>
          <a:noFill/>
        </p:spPr>
        <p:txBody>
          <a:bodyPr wrap="square" rtlCol="0">
            <a:spAutoFit/>
          </a:bodyPr>
          <a:lstStyle/>
          <a:p>
            <a:pPr lvl="0" algn="just">
              <a:lnSpc>
                <a:spcPct val="150000"/>
              </a:lnSpc>
            </a:pPr>
            <a:r>
              <a:rPr lang="en-IN" sz="2400" dirty="0">
                <a:solidFill>
                  <a:srgbClr val="000000"/>
                </a:solidFill>
                <a:latin typeface="Book Antiqua" panose="02040602050305030304" pitchFamily="18" charset="0"/>
              </a:rPr>
              <a:t>Question : Find the average of 1, 3, 5, 7, 9, 11, 13, 15, 17, 19, 21</a:t>
            </a: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11</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9</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13</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15</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3581</TotalTime>
  <Words>1657</Words>
  <Application>Microsoft Office PowerPoint</Application>
  <PresentationFormat>On-screen Show (4:3)</PresentationFormat>
  <Paragraphs>324</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Book Antiqua</vt:lpstr>
      <vt:lpstr>Calibri</vt:lpstr>
      <vt:lpstr>Calibri Light</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Equal Distribution of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dc:title>
  <dc:creator>md asif</dc:creator>
  <cp:lastModifiedBy>Ashish</cp:lastModifiedBy>
  <cp:revision>112</cp:revision>
  <dcterms:created xsi:type="dcterms:W3CDTF">2019-08-11T12:51:04Z</dcterms:created>
  <dcterms:modified xsi:type="dcterms:W3CDTF">2024-01-31T10:26:49Z</dcterms:modified>
</cp:coreProperties>
</file>