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sldIdLst>
    <p:sldId id="340" r:id="rId2"/>
    <p:sldId id="295" r:id="rId3"/>
    <p:sldId id="296" r:id="rId4"/>
    <p:sldId id="344" r:id="rId5"/>
    <p:sldId id="345" r:id="rId6"/>
    <p:sldId id="297" r:id="rId7"/>
    <p:sldId id="298" r:id="rId8"/>
    <p:sldId id="302" r:id="rId9"/>
    <p:sldId id="299" r:id="rId10"/>
    <p:sldId id="300" r:id="rId11"/>
    <p:sldId id="303" r:id="rId12"/>
    <p:sldId id="307" r:id="rId13"/>
    <p:sldId id="257" r:id="rId14"/>
    <p:sldId id="258" r:id="rId15"/>
    <p:sldId id="259" r:id="rId16"/>
    <p:sldId id="260" r:id="rId17"/>
    <p:sldId id="261" r:id="rId18"/>
    <p:sldId id="262" r:id="rId19"/>
    <p:sldId id="263" r:id="rId20"/>
    <p:sldId id="343" r:id="rId21"/>
    <p:sldId id="264" r:id="rId22"/>
    <p:sldId id="265" r:id="rId23"/>
    <p:sldId id="266"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2" r:id="rId38"/>
    <p:sldId id="283" r:id="rId39"/>
    <p:sldId id="284" r:id="rId40"/>
    <p:sldId id="347" r:id="rId41"/>
    <p:sldId id="348" r:id="rId42"/>
    <p:sldId id="349" r:id="rId43"/>
    <p:sldId id="350" r:id="rId44"/>
    <p:sldId id="351" r:id="rId45"/>
    <p:sldId id="285" r:id="rId46"/>
    <p:sldId id="286" r:id="rId47"/>
    <p:sldId id="287" r:id="rId48"/>
    <p:sldId id="288" r:id="rId49"/>
    <p:sldId id="289" r:id="rId50"/>
    <p:sldId id="290" r:id="rId51"/>
    <p:sldId id="291" r:id="rId52"/>
    <p:sldId id="292" r:id="rId53"/>
    <p:sldId id="293" r:id="rId54"/>
    <p:sldId id="294" r:id="rId55"/>
    <p:sldId id="35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autoAdjust="0"/>
  </p:normalViewPr>
  <p:slideViewPr>
    <p:cSldViewPr snapToGrid="0">
      <p:cViewPr varScale="1">
        <p:scale>
          <a:sx n="85" d="100"/>
          <a:sy n="85" d="100"/>
        </p:scale>
        <p:origin x="1406" y="53"/>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D095241D-8BE2-4F15-8A80-FAE3FD1927C8}"/>
    <pc:docChg chg="undo custSel addSld delSld modSld sldOrd modMainMaster">
      <pc:chgData name="pradeep panwar" userId="d519ddcd2cf65a96" providerId="LiveId" clId="{D095241D-8BE2-4F15-8A80-FAE3FD1927C8}" dt="2022-05-11T05:00:05.446" v="2400" actId="14100"/>
      <pc:docMkLst>
        <pc:docMk/>
      </pc:docMkLst>
      <pc:sldChg chg="modSp del">
        <pc:chgData name="pradeep panwar" userId="d519ddcd2cf65a96" providerId="LiveId" clId="{D095241D-8BE2-4F15-8A80-FAE3FD1927C8}" dt="2022-05-10T05:31:01.521" v="1" actId="2696"/>
        <pc:sldMkLst>
          <pc:docMk/>
          <pc:sldMk cId="0" sldId="256"/>
        </pc:sldMkLst>
        <pc:spChg chg="mod">
          <ac:chgData name="pradeep panwar" userId="d519ddcd2cf65a96" providerId="LiveId" clId="{D095241D-8BE2-4F15-8A80-FAE3FD1927C8}" dt="2022-05-10T05:30:00.224" v="0"/>
          <ac:spMkLst>
            <pc:docMk/>
            <pc:sldMk cId="0" sldId="256"/>
            <ac:spMk id="2" creationId="{00000000-0000-0000-0000-000000000000}"/>
          </ac:spMkLst>
        </pc:spChg>
      </pc:sldChg>
      <pc:sldChg chg="modSp add mod">
        <pc:chgData name="pradeep panwar" userId="d519ddcd2cf65a96" providerId="LiveId" clId="{D095241D-8BE2-4F15-8A80-FAE3FD1927C8}" dt="2022-05-10T06:21:19.308" v="259" actId="2710"/>
        <pc:sldMkLst>
          <pc:docMk/>
          <pc:sldMk cId="0" sldId="257"/>
        </pc:sldMkLst>
        <pc:spChg chg="mod">
          <ac:chgData name="pradeep panwar" userId="d519ddcd2cf65a96" providerId="LiveId" clId="{D095241D-8BE2-4F15-8A80-FAE3FD1927C8}" dt="2022-05-10T06:21:19.308" v="259" actId="2710"/>
          <ac:spMkLst>
            <pc:docMk/>
            <pc:sldMk cId="0" sldId="257"/>
            <ac:spMk id="3" creationId="{AE642007-031C-4163-7EE6-4187C4799ED9}"/>
          </ac:spMkLst>
        </pc:spChg>
      </pc:sldChg>
      <pc:sldChg chg="modSp add del mod">
        <pc:chgData name="pradeep panwar" userId="d519ddcd2cf65a96" providerId="LiveId" clId="{D095241D-8BE2-4F15-8A80-FAE3FD1927C8}" dt="2022-05-10T06:21:28.075" v="261" actId="2710"/>
        <pc:sldMkLst>
          <pc:docMk/>
          <pc:sldMk cId="0" sldId="258"/>
        </pc:sldMkLst>
        <pc:spChg chg="mod">
          <ac:chgData name="pradeep panwar" userId="d519ddcd2cf65a96" providerId="LiveId" clId="{D095241D-8BE2-4F15-8A80-FAE3FD1927C8}" dt="2022-05-10T06:21:28.075" v="261" actId="2710"/>
          <ac:spMkLst>
            <pc:docMk/>
            <pc:sldMk cId="0" sldId="258"/>
            <ac:spMk id="3" creationId="{AE33B5D8-A0A9-6A6E-C697-591B4ADE6091}"/>
          </ac:spMkLst>
        </pc:spChg>
        <pc:spChg chg="mod">
          <ac:chgData name="pradeep panwar" userId="d519ddcd2cf65a96" providerId="LiveId" clId="{D095241D-8BE2-4F15-8A80-FAE3FD1927C8}" dt="2022-05-10T05:30:00.224" v="0"/>
          <ac:spMkLst>
            <pc:docMk/>
            <pc:sldMk cId="0" sldId="258"/>
            <ac:spMk id="4" creationId="{00000000-0000-0000-0000-000000000000}"/>
          </ac:spMkLst>
        </pc:spChg>
      </pc:sldChg>
      <pc:sldChg chg="modSp add del mod">
        <pc:chgData name="pradeep panwar" userId="d519ddcd2cf65a96" providerId="LiveId" clId="{D095241D-8BE2-4F15-8A80-FAE3FD1927C8}" dt="2022-05-10T06:32:43.707" v="509" actId="2710"/>
        <pc:sldMkLst>
          <pc:docMk/>
          <pc:sldMk cId="0" sldId="259"/>
        </pc:sldMkLst>
        <pc:spChg chg="mod">
          <ac:chgData name="pradeep panwar" userId="d519ddcd2cf65a96" providerId="LiveId" clId="{D095241D-8BE2-4F15-8A80-FAE3FD1927C8}" dt="2022-05-10T06:32:43.707" v="509" actId="2710"/>
          <ac:spMkLst>
            <pc:docMk/>
            <pc:sldMk cId="0" sldId="259"/>
            <ac:spMk id="3" creationId="{4D2230E9-762A-355F-9671-6B16735877F2}"/>
          </ac:spMkLst>
        </pc:spChg>
        <pc:spChg chg="mod">
          <ac:chgData name="pradeep panwar" userId="d519ddcd2cf65a96" providerId="LiveId" clId="{D095241D-8BE2-4F15-8A80-FAE3FD1927C8}" dt="2022-05-10T05:30:00.224" v="0"/>
          <ac:spMkLst>
            <pc:docMk/>
            <pc:sldMk cId="0" sldId="259"/>
            <ac:spMk id="11266" creationId="{00000000-0000-0000-0000-000000000000}"/>
          </ac:spMkLst>
        </pc:spChg>
        <pc:spChg chg="mod">
          <ac:chgData name="pradeep panwar" userId="d519ddcd2cf65a96" providerId="LiveId" clId="{D095241D-8BE2-4F15-8A80-FAE3FD1927C8}" dt="2022-05-10T05:30:00.224" v="0"/>
          <ac:spMkLst>
            <pc:docMk/>
            <pc:sldMk cId="0" sldId="259"/>
            <ac:spMk id="11267" creationId="{00000000-0000-0000-0000-000000000000}"/>
          </ac:spMkLst>
        </pc:spChg>
        <pc:spChg chg="mod">
          <ac:chgData name="pradeep panwar" userId="d519ddcd2cf65a96" providerId="LiveId" clId="{D095241D-8BE2-4F15-8A80-FAE3FD1927C8}" dt="2022-05-10T05:30:00.224" v="0"/>
          <ac:spMkLst>
            <pc:docMk/>
            <pc:sldMk cId="0" sldId="259"/>
            <ac:spMk id="11268" creationId="{00000000-0000-0000-0000-000000000000}"/>
          </ac:spMkLst>
        </pc:spChg>
      </pc:sldChg>
      <pc:sldChg chg="modSp add del mod">
        <pc:chgData name="pradeep panwar" userId="d519ddcd2cf65a96" providerId="LiveId" clId="{D095241D-8BE2-4F15-8A80-FAE3FD1927C8}" dt="2022-05-10T06:51:32.427" v="536" actId="123"/>
        <pc:sldMkLst>
          <pc:docMk/>
          <pc:sldMk cId="0" sldId="260"/>
        </pc:sldMkLst>
        <pc:spChg chg="mod">
          <ac:chgData name="pradeep panwar" userId="d519ddcd2cf65a96" providerId="LiveId" clId="{D095241D-8BE2-4F15-8A80-FAE3FD1927C8}" dt="2022-05-10T06:51:32.427" v="536" actId="123"/>
          <ac:spMkLst>
            <pc:docMk/>
            <pc:sldMk cId="0" sldId="260"/>
            <ac:spMk id="3" creationId="{59091865-D429-18C5-258E-DDD2C3AA6D6C}"/>
          </ac:spMkLst>
        </pc:spChg>
        <pc:spChg chg="mod">
          <ac:chgData name="pradeep panwar" userId="d519ddcd2cf65a96" providerId="LiveId" clId="{D095241D-8BE2-4F15-8A80-FAE3FD1927C8}" dt="2022-05-10T05:30:00.224" v="0"/>
          <ac:spMkLst>
            <pc:docMk/>
            <pc:sldMk cId="0" sldId="260"/>
            <ac:spMk id="4" creationId="{00000000-0000-0000-0000-000000000000}"/>
          </ac:spMkLst>
        </pc:spChg>
      </pc:sldChg>
      <pc:sldChg chg="modSp add mod">
        <pc:chgData name="pradeep panwar" userId="d519ddcd2cf65a96" providerId="LiveId" clId="{D095241D-8BE2-4F15-8A80-FAE3FD1927C8}" dt="2022-05-10T06:53:34.263" v="568" actId="123"/>
        <pc:sldMkLst>
          <pc:docMk/>
          <pc:sldMk cId="0" sldId="261"/>
        </pc:sldMkLst>
        <pc:spChg chg="mod">
          <ac:chgData name="pradeep panwar" userId="d519ddcd2cf65a96" providerId="LiveId" clId="{D095241D-8BE2-4F15-8A80-FAE3FD1927C8}" dt="2022-05-10T06:53:34.263" v="568" actId="123"/>
          <ac:spMkLst>
            <pc:docMk/>
            <pc:sldMk cId="0" sldId="261"/>
            <ac:spMk id="3" creationId="{175E32DD-93BE-9E2E-598C-312CCFD0D834}"/>
          </ac:spMkLst>
        </pc:spChg>
      </pc:sldChg>
      <pc:sldChg chg="modSp add del mod">
        <pc:chgData name="pradeep panwar" userId="d519ddcd2cf65a96" providerId="LiveId" clId="{D095241D-8BE2-4F15-8A80-FAE3FD1927C8}" dt="2022-05-10T06:55:10.861" v="595" actId="123"/>
        <pc:sldMkLst>
          <pc:docMk/>
          <pc:sldMk cId="0" sldId="262"/>
        </pc:sldMkLst>
        <pc:spChg chg="mod">
          <ac:chgData name="pradeep panwar" userId="d519ddcd2cf65a96" providerId="LiveId" clId="{D095241D-8BE2-4F15-8A80-FAE3FD1927C8}" dt="2022-05-10T06:55:10.861" v="595" actId="123"/>
          <ac:spMkLst>
            <pc:docMk/>
            <pc:sldMk cId="0" sldId="262"/>
            <ac:spMk id="3" creationId="{BE9BF917-B578-AC86-8574-CEBACF6977FE}"/>
          </ac:spMkLst>
        </pc:spChg>
        <pc:spChg chg="mod">
          <ac:chgData name="pradeep panwar" userId="d519ddcd2cf65a96" providerId="LiveId" clId="{D095241D-8BE2-4F15-8A80-FAE3FD1927C8}" dt="2022-05-10T05:30:00.224" v="0"/>
          <ac:spMkLst>
            <pc:docMk/>
            <pc:sldMk cId="0" sldId="262"/>
            <ac:spMk id="4" creationId="{00000000-0000-0000-0000-000000000000}"/>
          </ac:spMkLst>
        </pc:spChg>
      </pc:sldChg>
      <pc:sldChg chg="modSp add del mod">
        <pc:chgData name="pradeep panwar" userId="d519ddcd2cf65a96" providerId="LiveId" clId="{D095241D-8BE2-4F15-8A80-FAE3FD1927C8}" dt="2022-05-10T07:02:47.456" v="629" actId="27636"/>
        <pc:sldMkLst>
          <pc:docMk/>
          <pc:sldMk cId="0" sldId="263"/>
        </pc:sldMkLst>
        <pc:spChg chg="mod">
          <ac:chgData name="pradeep panwar" userId="d519ddcd2cf65a96" providerId="LiveId" clId="{D095241D-8BE2-4F15-8A80-FAE3FD1927C8}" dt="2022-05-10T07:02:47.456" v="629" actId="27636"/>
          <ac:spMkLst>
            <pc:docMk/>
            <pc:sldMk cId="0" sldId="263"/>
            <ac:spMk id="3" creationId="{C8CFF837-2A95-D382-7B92-4BABE016C1D4}"/>
          </ac:spMkLst>
        </pc:spChg>
        <pc:spChg chg="mod">
          <ac:chgData name="pradeep panwar" userId="d519ddcd2cf65a96" providerId="LiveId" clId="{D095241D-8BE2-4F15-8A80-FAE3FD1927C8}" dt="2022-05-10T05:30:00.224" v="0"/>
          <ac:spMkLst>
            <pc:docMk/>
            <pc:sldMk cId="0" sldId="263"/>
            <ac:spMk id="4" creationId="{00000000-0000-0000-0000-000000000000}"/>
          </ac:spMkLst>
        </pc:spChg>
      </pc:sldChg>
      <pc:sldChg chg="modSp add del mod">
        <pc:chgData name="pradeep panwar" userId="d519ddcd2cf65a96" providerId="LiveId" clId="{D095241D-8BE2-4F15-8A80-FAE3FD1927C8}" dt="2022-05-10T07:22:04.492" v="717" actId="2710"/>
        <pc:sldMkLst>
          <pc:docMk/>
          <pc:sldMk cId="0" sldId="264"/>
        </pc:sldMkLst>
        <pc:spChg chg="mod">
          <ac:chgData name="pradeep panwar" userId="d519ddcd2cf65a96" providerId="LiveId" clId="{D095241D-8BE2-4F15-8A80-FAE3FD1927C8}" dt="2022-05-10T07:22:04.492" v="717" actId="2710"/>
          <ac:spMkLst>
            <pc:docMk/>
            <pc:sldMk cId="0" sldId="264"/>
            <ac:spMk id="3" creationId="{A916F09E-B31D-54CC-2466-17FDEF50D0CC}"/>
          </ac:spMkLst>
        </pc:spChg>
        <pc:spChg chg="mod">
          <ac:chgData name="pradeep panwar" userId="d519ddcd2cf65a96" providerId="LiveId" clId="{D095241D-8BE2-4F15-8A80-FAE3FD1927C8}" dt="2022-05-10T05:30:00.224" v="0"/>
          <ac:spMkLst>
            <pc:docMk/>
            <pc:sldMk cId="0" sldId="264"/>
            <ac:spMk id="4" creationId="{00000000-0000-0000-0000-000000000000}"/>
          </ac:spMkLst>
        </pc:spChg>
      </pc:sldChg>
      <pc:sldChg chg="modSp add del mod">
        <pc:chgData name="pradeep panwar" userId="d519ddcd2cf65a96" providerId="LiveId" clId="{D095241D-8BE2-4F15-8A80-FAE3FD1927C8}" dt="2022-05-10T09:00:43.884" v="751" actId="14100"/>
        <pc:sldMkLst>
          <pc:docMk/>
          <pc:sldMk cId="0" sldId="265"/>
        </pc:sldMkLst>
        <pc:spChg chg="mod">
          <ac:chgData name="pradeep panwar" userId="d519ddcd2cf65a96" providerId="LiveId" clId="{D095241D-8BE2-4F15-8A80-FAE3FD1927C8}" dt="2022-05-10T09:00:43.884" v="751" actId="14100"/>
          <ac:spMkLst>
            <pc:docMk/>
            <pc:sldMk cId="0" sldId="265"/>
            <ac:spMk id="3" creationId="{7C74A98A-74FF-A8AE-C73B-3E070F2D2B50}"/>
          </ac:spMkLst>
        </pc:spChg>
        <pc:spChg chg="mod">
          <ac:chgData name="pradeep panwar" userId="d519ddcd2cf65a96" providerId="LiveId" clId="{D095241D-8BE2-4F15-8A80-FAE3FD1927C8}" dt="2022-05-10T05:30:00.224" v="0"/>
          <ac:spMkLst>
            <pc:docMk/>
            <pc:sldMk cId="0" sldId="265"/>
            <ac:spMk id="4" creationId="{00000000-0000-0000-0000-000000000000}"/>
          </ac:spMkLst>
        </pc:spChg>
      </pc:sldChg>
      <pc:sldChg chg="modSp add del mod">
        <pc:chgData name="pradeep panwar" userId="d519ddcd2cf65a96" providerId="LiveId" clId="{D095241D-8BE2-4F15-8A80-FAE3FD1927C8}" dt="2022-05-10T09:10:27.460" v="779" actId="2710"/>
        <pc:sldMkLst>
          <pc:docMk/>
          <pc:sldMk cId="0" sldId="266"/>
        </pc:sldMkLst>
        <pc:spChg chg="mod">
          <ac:chgData name="pradeep panwar" userId="d519ddcd2cf65a96" providerId="LiveId" clId="{D095241D-8BE2-4F15-8A80-FAE3FD1927C8}" dt="2022-05-10T09:10:27.460" v="779" actId="2710"/>
          <ac:spMkLst>
            <pc:docMk/>
            <pc:sldMk cId="0" sldId="266"/>
            <ac:spMk id="3" creationId="{754E6A0C-C86A-AFAC-5F54-178C3281DDA3}"/>
          </ac:spMkLst>
        </pc:spChg>
        <pc:spChg chg="mod">
          <ac:chgData name="pradeep panwar" userId="d519ddcd2cf65a96" providerId="LiveId" clId="{D095241D-8BE2-4F15-8A80-FAE3FD1927C8}" dt="2022-05-10T05:30:00.224" v="0"/>
          <ac:spMkLst>
            <pc:docMk/>
            <pc:sldMk cId="0" sldId="266"/>
            <ac:spMk id="4" creationId="{00000000-0000-0000-0000-000000000000}"/>
          </ac:spMkLst>
        </pc:spChg>
        <pc:spChg chg="mod">
          <ac:chgData name="pradeep panwar" userId="d519ddcd2cf65a96" providerId="LiveId" clId="{D095241D-8BE2-4F15-8A80-FAE3FD1927C8}" dt="2022-05-10T05:30:00.224" v="0"/>
          <ac:spMkLst>
            <pc:docMk/>
            <pc:sldMk cId="0" sldId="266"/>
            <ac:spMk id="5" creationId="{00000000-0000-0000-0000-000000000000}"/>
          </ac:spMkLst>
        </pc:spChg>
      </pc:sldChg>
      <pc:sldChg chg="modSp add del mod">
        <pc:chgData name="pradeep panwar" userId="d519ddcd2cf65a96" providerId="LiveId" clId="{D095241D-8BE2-4F15-8A80-FAE3FD1927C8}" dt="2022-05-10T09:30:44.365" v="822" actId="20577"/>
        <pc:sldMkLst>
          <pc:docMk/>
          <pc:sldMk cId="0" sldId="267"/>
        </pc:sldMkLst>
        <pc:spChg chg="mod">
          <ac:chgData name="pradeep panwar" userId="d519ddcd2cf65a96" providerId="LiveId" clId="{D095241D-8BE2-4F15-8A80-FAE3FD1927C8}" dt="2022-05-10T09:30:44.365" v="822" actId="20577"/>
          <ac:spMkLst>
            <pc:docMk/>
            <pc:sldMk cId="0" sldId="267"/>
            <ac:spMk id="3" creationId="{FA79C22B-5D6F-08B7-3BB3-28893763C881}"/>
          </ac:spMkLst>
        </pc:spChg>
        <pc:spChg chg="mod">
          <ac:chgData name="pradeep panwar" userId="d519ddcd2cf65a96" providerId="LiveId" clId="{D095241D-8BE2-4F15-8A80-FAE3FD1927C8}" dt="2022-05-10T05:30:00.224" v="0"/>
          <ac:spMkLst>
            <pc:docMk/>
            <pc:sldMk cId="0" sldId="267"/>
            <ac:spMk id="4" creationId="{00000000-0000-0000-0000-000000000000}"/>
          </ac:spMkLst>
        </pc:spChg>
      </pc:sldChg>
      <pc:sldChg chg="modSp add del mod">
        <pc:chgData name="pradeep panwar" userId="d519ddcd2cf65a96" providerId="LiveId" clId="{D095241D-8BE2-4F15-8A80-FAE3FD1927C8}" dt="2022-05-10T09:33:59.927" v="856" actId="20577"/>
        <pc:sldMkLst>
          <pc:docMk/>
          <pc:sldMk cId="0" sldId="268"/>
        </pc:sldMkLst>
        <pc:spChg chg="mod">
          <ac:chgData name="pradeep panwar" userId="d519ddcd2cf65a96" providerId="LiveId" clId="{D095241D-8BE2-4F15-8A80-FAE3FD1927C8}" dt="2022-05-10T09:33:59.927" v="856" actId="20577"/>
          <ac:spMkLst>
            <pc:docMk/>
            <pc:sldMk cId="0" sldId="268"/>
            <ac:spMk id="3" creationId="{B34E619C-CB53-6995-F5DC-9ED57CBC92DB}"/>
          </ac:spMkLst>
        </pc:spChg>
        <pc:spChg chg="mod">
          <ac:chgData name="pradeep panwar" userId="d519ddcd2cf65a96" providerId="LiveId" clId="{D095241D-8BE2-4F15-8A80-FAE3FD1927C8}" dt="2022-05-10T05:30:00.224" v="0"/>
          <ac:spMkLst>
            <pc:docMk/>
            <pc:sldMk cId="0" sldId="268"/>
            <ac:spMk id="4" creationId="{00000000-0000-0000-0000-000000000000}"/>
          </ac:spMkLst>
        </pc:spChg>
      </pc:sldChg>
      <pc:sldChg chg="modSp add del mod">
        <pc:chgData name="pradeep panwar" userId="d519ddcd2cf65a96" providerId="LiveId" clId="{D095241D-8BE2-4F15-8A80-FAE3FD1927C8}" dt="2022-05-10T09:38:47.338" v="910"/>
        <pc:sldMkLst>
          <pc:docMk/>
          <pc:sldMk cId="0" sldId="269"/>
        </pc:sldMkLst>
        <pc:spChg chg="mod">
          <ac:chgData name="pradeep panwar" userId="d519ddcd2cf65a96" providerId="LiveId" clId="{D095241D-8BE2-4F15-8A80-FAE3FD1927C8}" dt="2022-05-10T09:38:47.338" v="910"/>
          <ac:spMkLst>
            <pc:docMk/>
            <pc:sldMk cId="0" sldId="269"/>
            <ac:spMk id="3" creationId="{92CB9C6D-8CDD-E552-6319-6F22AED05A2F}"/>
          </ac:spMkLst>
        </pc:spChg>
        <pc:spChg chg="mod">
          <ac:chgData name="pradeep panwar" userId="d519ddcd2cf65a96" providerId="LiveId" clId="{D095241D-8BE2-4F15-8A80-FAE3FD1927C8}" dt="2022-05-10T05:30:00.224" v="0"/>
          <ac:spMkLst>
            <pc:docMk/>
            <pc:sldMk cId="0" sldId="269"/>
            <ac:spMk id="4" creationId="{00000000-0000-0000-0000-000000000000}"/>
          </ac:spMkLst>
        </pc:spChg>
      </pc:sldChg>
      <pc:sldChg chg="modSp add del mod">
        <pc:chgData name="pradeep panwar" userId="d519ddcd2cf65a96" providerId="LiveId" clId="{D095241D-8BE2-4F15-8A80-FAE3FD1927C8}" dt="2022-05-10T09:38:58.957" v="911"/>
        <pc:sldMkLst>
          <pc:docMk/>
          <pc:sldMk cId="0" sldId="270"/>
        </pc:sldMkLst>
        <pc:spChg chg="mod">
          <ac:chgData name="pradeep panwar" userId="d519ddcd2cf65a96" providerId="LiveId" clId="{D095241D-8BE2-4F15-8A80-FAE3FD1927C8}" dt="2022-05-10T09:38:58.957" v="911"/>
          <ac:spMkLst>
            <pc:docMk/>
            <pc:sldMk cId="0" sldId="270"/>
            <ac:spMk id="3" creationId="{D2E680DB-5EA0-26F5-5B4B-696DA3841A37}"/>
          </ac:spMkLst>
        </pc:spChg>
        <pc:spChg chg="mod">
          <ac:chgData name="pradeep panwar" userId="d519ddcd2cf65a96" providerId="LiveId" clId="{D095241D-8BE2-4F15-8A80-FAE3FD1927C8}" dt="2022-05-10T05:30:00.224" v="0"/>
          <ac:spMkLst>
            <pc:docMk/>
            <pc:sldMk cId="0" sldId="270"/>
            <ac:spMk id="4" creationId="{00000000-0000-0000-0000-000000000000}"/>
          </ac:spMkLst>
        </pc:spChg>
      </pc:sldChg>
      <pc:sldChg chg="modSp add del mod">
        <pc:chgData name="pradeep panwar" userId="d519ddcd2cf65a96" providerId="LiveId" clId="{D095241D-8BE2-4F15-8A80-FAE3FD1927C8}" dt="2022-05-10T09:40:56.140" v="938" actId="123"/>
        <pc:sldMkLst>
          <pc:docMk/>
          <pc:sldMk cId="0" sldId="271"/>
        </pc:sldMkLst>
        <pc:spChg chg="mod">
          <ac:chgData name="pradeep panwar" userId="d519ddcd2cf65a96" providerId="LiveId" clId="{D095241D-8BE2-4F15-8A80-FAE3FD1927C8}" dt="2022-05-10T09:40:56.140" v="938" actId="123"/>
          <ac:spMkLst>
            <pc:docMk/>
            <pc:sldMk cId="0" sldId="271"/>
            <ac:spMk id="3" creationId="{89DA98BD-A785-98A9-B181-26309713A71A}"/>
          </ac:spMkLst>
        </pc:spChg>
        <pc:spChg chg="mod">
          <ac:chgData name="pradeep panwar" userId="d519ddcd2cf65a96" providerId="LiveId" clId="{D095241D-8BE2-4F15-8A80-FAE3FD1927C8}" dt="2022-05-10T05:30:00.224" v="0"/>
          <ac:spMkLst>
            <pc:docMk/>
            <pc:sldMk cId="0" sldId="271"/>
            <ac:spMk id="4" creationId="{00000000-0000-0000-0000-000000000000}"/>
          </ac:spMkLst>
        </pc:spChg>
      </pc:sldChg>
      <pc:sldChg chg="modSp add del mod">
        <pc:chgData name="pradeep panwar" userId="d519ddcd2cf65a96" providerId="LiveId" clId="{D095241D-8BE2-4F15-8A80-FAE3FD1927C8}" dt="2022-05-10T09:43:49.440" v="969" actId="14100"/>
        <pc:sldMkLst>
          <pc:docMk/>
          <pc:sldMk cId="0" sldId="272"/>
        </pc:sldMkLst>
        <pc:spChg chg="mod">
          <ac:chgData name="pradeep panwar" userId="d519ddcd2cf65a96" providerId="LiveId" clId="{D095241D-8BE2-4F15-8A80-FAE3FD1927C8}" dt="2022-05-10T09:43:49.440" v="969" actId="14100"/>
          <ac:spMkLst>
            <pc:docMk/>
            <pc:sldMk cId="0" sldId="272"/>
            <ac:spMk id="3" creationId="{5E6DC8CC-EEF2-5178-1003-9FB70B8EA714}"/>
          </ac:spMkLst>
        </pc:spChg>
        <pc:spChg chg="mod">
          <ac:chgData name="pradeep panwar" userId="d519ddcd2cf65a96" providerId="LiveId" clId="{D095241D-8BE2-4F15-8A80-FAE3FD1927C8}" dt="2022-05-10T05:30:00.224" v="0"/>
          <ac:spMkLst>
            <pc:docMk/>
            <pc:sldMk cId="0" sldId="272"/>
            <ac:spMk id="24578" creationId="{00000000-0000-0000-0000-000000000000}"/>
          </ac:spMkLst>
        </pc:spChg>
        <pc:cxnChg chg="mod">
          <ac:chgData name="pradeep panwar" userId="d519ddcd2cf65a96" providerId="LiveId" clId="{D095241D-8BE2-4F15-8A80-FAE3FD1927C8}" dt="2022-05-10T05:30:00.224" v="0"/>
          <ac:cxnSpMkLst>
            <pc:docMk/>
            <pc:sldMk cId="0" sldId="272"/>
            <ac:cxnSpMk id="6" creationId="{00000000-0000-0000-0000-000000000000}"/>
          </ac:cxnSpMkLst>
        </pc:cxnChg>
      </pc:sldChg>
      <pc:sldChg chg="modSp add del mod">
        <pc:chgData name="pradeep panwar" userId="d519ddcd2cf65a96" providerId="LiveId" clId="{D095241D-8BE2-4F15-8A80-FAE3FD1927C8}" dt="2022-05-10T09:45:02.720" v="998" actId="27636"/>
        <pc:sldMkLst>
          <pc:docMk/>
          <pc:sldMk cId="0" sldId="273"/>
        </pc:sldMkLst>
        <pc:spChg chg="mod">
          <ac:chgData name="pradeep panwar" userId="d519ddcd2cf65a96" providerId="LiveId" clId="{D095241D-8BE2-4F15-8A80-FAE3FD1927C8}" dt="2022-05-10T09:45:02.720" v="998" actId="27636"/>
          <ac:spMkLst>
            <pc:docMk/>
            <pc:sldMk cId="0" sldId="273"/>
            <ac:spMk id="3" creationId="{E3785C9E-EB6E-0B0F-9026-8E0ECC2F3F56}"/>
          </ac:spMkLst>
        </pc:spChg>
        <pc:spChg chg="mod">
          <ac:chgData name="pradeep panwar" userId="d519ddcd2cf65a96" providerId="LiveId" clId="{D095241D-8BE2-4F15-8A80-FAE3FD1927C8}" dt="2022-05-10T05:30:00.224" v="0"/>
          <ac:spMkLst>
            <pc:docMk/>
            <pc:sldMk cId="0" sldId="273"/>
            <ac:spMk id="4" creationId="{00000000-0000-0000-0000-000000000000}"/>
          </ac:spMkLst>
        </pc:spChg>
      </pc:sldChg>
      <pc:sldChg chg="modSp add del mod">
        <pc:chgData name="pradeep panwar" userId="d519ddcd2cf65a96" providerId="LiveId" clId="{D095241D-8BE2-4F15-8A80-FAE3FD1927C8}" dt="2022-05-10T09:59:47.293" v="1029" actId="2710"/>
        <pc:sldMkLst>
          <pc:docMk/>
          <pc:sldMk cId="0" sldId="274"/>
        </pc:sldMkLst>
        <pc:spChg chg="mod">
          <ac:chgData name="pradeep panwar" userId="d519ddcd2cf65a96" providerId="LiveId" clId="{D095241D-8BE2-4F15-8A80-FAE3FD1927C8}" dt="2022-05-10T09:59:47.293" v="1029" actId="2710"/>
          <ac:spMkLst>
            <pc:docMk/>
            <pc:sldMk cId="0" sldId="274"/>
            <ac:spMk id="3" creationId="{31F766D4-5A38-6C8C-92E3-29BE6A187032}"/>
          </ac:spMkLst>
        </pc:spChg>
        <pc:spChg chg="mod">
          <ac:chgData name="pradeep panwar" userId="d519ddcd2cf65a96" providerId="LiveId" clId="{D095241D-8BE2-4F15-8A80-FAE3FD1927C8}" dt="2022-05-10T05:30:00.224" v="0"/>
          <ac:spMkLst>
            <pc:docMk/>
            <pc:sldMk cId="0" sldId="274"/>
            <ac:spMk id="4" creationId="{00000000-0000-0000-0000-000000000000}"/>
          </ac:spMkLst>
        </pc:spChg>
      </pc:sldChg>
      <pc:sldChg chg="modSp add del mod">
        <pc:chgData name="pradeep panwar" userId="d519ddcd2cf65a96" providerId="LiveId" clId="{D095241D-8BE2-4F15-8A80-FAE3FD1927C8}" dt="2022-05-10T10:17:59.991" v="1030" actId="47"/>
        <pc:sldMkLst>
          <pc:docMk/>
          <pc:sldMk cId="0" sldId="275"/>
        </pc:sldMkLst>
        <pc:spChg chg="mod">
          <ac:chgData name="pradeep panwar" userId="d519ddcd2cf65a96" providerId="LiveId" clId="{D095241D-8BE2-4F15-8A80-FAE3FD1927C8}" dt="2022-05-10T06:24:01.428" v="368" actId="20577"/>
          <ac:spMkLst>
            <pc:docMk/>
            <pc:sldMk cId="0" sldId="275"/>
            <ac:spMk id="3" creationId="{7A2C4687-21BA-7866-6FDE-98EF40BDFB23}"/>
          </ac:spMkLst>
        </pc:spChg>
      </pc:sldChg>
      <pc:sldChg chg="modSp add del mod">
        <pc:chgData name="pradeep panwar" userId="d519ddcd2cf65a96" providerId="LiveId" clId="{D095241D-8BE2-4F15-8A80-FAE3FD1927C8}" dt="2022-05-10T10:19:19.974" v="1057" actId="2711"/>
        <pc:sldMkLst>
          <pc:docMk/>
          <pc:sldMk cId="0" sldId="276"/>
        </pc:sldMkLst>
        <pc:spChg chg="mod">
          <ac:chgData name="pradeep panwar" userId="d519ddcd2cf65a96" providerId="LiveId" clId="{D095241D-8BE2-4F15-8A80-FAE3FD1927C8}" dt="2022-05-10T10:19:19.974" v="1057" actId="2711"/>
          <ac:spMkLst>
            <pc:docMk/>
            <pc:sldMk cId="0" sldId="276"/>
            <ac:spMk id="3" creationId="{35589392-5D07-E819-828C-7290A94521D7}"/>
          </ac:spMkLst>
        </pc:spChg>
        <pc:spChg chg="mod">
          <ac:chgData name="pradeep panwar" userId="d519ddcd2cf65a96" providerId="LiveId" clId="{D095241D-8BE2-4F15-8A80-FAE3FD1927C8}" dt="2022-05-10T05:30:00.224" v="0"/>
          <ac:spMkLst>
            <pc:docMk/>
            <pc:sldMk cId="0" sldId="276"/>
            <ac:spMk id="4" creationId="{00000000-0000-0000-0000-000000000000}"/>
          </ac:spMkLst>
        </pc:spChg>
      </pc:sldChg>
      <pc:sldChg chg="modSp add del mod">
        <pc:chgData name="pradeep panwar" userId="d519ddcd2cf65a96" providerId="LiveId" clId="{D095241D-8BE2-4F15-8A80-FAE3FD1927C8}" dt="2022-05-10T10:20:23.430" v="1084" actId="2710"/>
        <pc:sldMkLst>
          <pc:docMk/>
          <pc:sldMk cId="0" sldId="277"/>
        </pc:sldMkLst>
        <pc:spChg chg="mod">
          <ac:chgData name="pradeep panwar" userId="d519ddcd2cf65a96" providerId="LiveId" clId="{D095241D-8BE2-4F15-8A80-FAE3FD1927C8}" dt="2022-05-10T10:20:23.430" v="1084" actId="2710"/>
          <ac:spMkLst>
            <pc:docMk/>
            <pc:sldMk cId="0" sldId="277"/>
            <ac:spMk id="3" creationId="{527AFCEE-632A-0A84-ED47-D892BEAEA7B7}"/>
          </ac:spMkLst>
        </pc:spChg>
        <pc:spChg chg="mod">
          <ac:chgData name="pradeep panwar" userId="d519ddcd2cf65a96" providerId="LiveId" clId="{D095241D-8BE2-4F15-8A80-FAE3FD1927C8}" dt="2022-05-10T05:30:00.224" v="0"/>
          <ac:spMkLst>
            <pc:docMk/>
            <pc:sldMk cId="0" sldId="277"/>
            <ac:spMk id="4" creationId="{00000000-0000-0000-0000-000000000000}"/>
          </ac:spMkLst>
        </pc:spChg>
      </pc:sldChg>
      <pc:sldChg chg="modSp add del mod">
        <pc:chgData name="pradeep panwar" userId="d519ddcd2cf65a96" providerId="LiveId" clId="{D095241D-8BE2-4F15-8A80-FAE3FD1927C8}" dt="2022-05-10T10:21:25.493" v="1113" actId="2710"/>
        <pc:sldMkLst>
          <pc:docMk/>
          <pc:sldMk cId="0" sldId="278"/>
        </pc:sldMkLst>
        <pc:spChg chg="mod">
          <ac:chgData name="pradeep panwar" userId="d519ddcd2cf65a96" providerId="LiveId" clId="{D095241D-8BE2-4F15-8A80-FAE3FD1927C8}" dt="2022-05-10T10:21:25.493" v="1113" actId="2710"/>
          <ac:spMkLst>
            <pc:docMk/>
            <pc:sldMk cId="0" sldId="278"/>
            <ac:spMk id="3" creationId="{7FF5AB55-6F92-1E8F-DC92-CF10860FE1A8}"/>
          </ac:spMkLst>
        </pc:spChg>
        <pc:spChg chg="mod">
          <ac:chgData name="pradeep panwar" userId="d519ddcd2cf65a96" providerId="LiveId" clId="{D095241D-8BE2-4F15-8A80-FAE3FD1927C8}" dt="2022-05-10T05:30:00.224" v="0"/>
          <ac:spMkLst>
            <pc:docMk/>
            <pc:sldMk cId="0" sldId="278"/>
            <ac:spMk id="4" creationId="{00000000-0000-0000-0000-000000000000}"/>
          </ac:spMkLst>
        </pc:spChg>
      </pc:sldChg>
      <pc:sldChg chg="modSp add del mod">
        <pc:chgData name="pradeep panwar" userId="d519ddcd2cf65a96" providerId="LiveId" clId="{D095241D-8BE2-4F15-8A80-FAE3FD1927C8}" dt="2022-05-10T10:24:50.279" v="1149" actId="14100"/>
        <pc:sldMkLst>
          <pc:docMk/>
          <pc:sldMk cId="0" sldId="279"/>
        </pc:sldMkLst>
        <pc:spChg chg="mod">
          <ac:chgData name="pradeep panwar" userId="d519ddcd2cf65a96" providerId="LiveId" clId="{D095241D-8BE2-4F15-8A80-FAE3FD1927C8}" dt="2022-05-10T10:24:50.279" v="1149" actId="14100"/>
          <ac:spMkLst>
            <pc:docMk/>
            <pc:sldMk cId="0" sldId="279"/>
            <ac:spMk id="3" creationId="{F66B124B-1D65-AF26-965E-36FF7BCA6A60}"/>
          </ac:spMkLst>
        </pc:spChg>
        <pc:spChg chg="mod">
          <ac:chgData name="pradeep panwar" userId="d519ddcd2cf65a96" providerId="LiveId" clId="{D095241D-8BE2-4F15-8A80-FAE3FD1927C8}" dt="2022-05-10T05:30:00.224" v="0"/>
          <ac:spMkLst>
            <pc:docMk/>
            <pc:sldMk cId="0" sldId="279"/>
            <ac:spMk id="4" creationId="{00000000-0000-0000-0000-000000000000}"/>
          </ac:spMkLst>
        </pc:spChg>
      </pc:sldChg>
      <pc:sldChg chg="modSp add mod">
        <pc:chgData name="pradeep panwar" userId="d519ddcd2cf65a96" providerId="LiveId" clId="{D095241D-8BE2-4F15-8A80-FAE3FD1927C8}" dt="2022-05-10T10:26:11.866" v="1181" actId="20577"/>
        <pc:sldMkLst>
          <pc:docMk/>
          <pc:sldMk cId="0" sldId="280"/>
        </pc:sldMkLst>
        <pc:spChg chg="mod">
          <ac:chgData name="pradeep panwar" userId="d519ddcd2cf65a96" providerId="LiveId" clId="{D095241D-8BE2-4F15-8A80-FAE3FD1927C8}" dt="2022-05-10T10:26:11.866" v="1181" actId="20577"/>
          <ac:spMkLst>
            <pc:docMk/>
            <pc:sldMk cId="0" sldId="280"/>
            <ac:spMk id="3" creationId="{E22F7DCA-3FDB-25F4-188B-C24D1A280102}"/>
          </ac:spMkLst>
        </pc:spChg>
      </pc:sldChg>
      <pc:sldChg chg="add del">
        <pc:chgData name="pradeep panwar" userId="d519ddcd2cf65a96" providerId="LiveId" clId="{D095241D-8BE2-4F15-8A80-FAE3FD1927C8}" dt="2022-05-10T06:09:46.162" v="170" actId="47"/>
        <pc:sldMkLst>
          <pc:docMk/>
          <pc:sldMk cId="0" sldId="281"/>
        </pc:sldMkLst>
      </pc:sldChg>
      <pc:sldChg chg="modSp add del mod">
        <pc:chgData name="pradeep panwar" userId="d519ddcd2cf65a96" providerId="LiveId" clId="{D095241D-8BE2-4F15-8A80-FAE3FD1927C8}" dt="2022-05-10T10:27:39.356" v="1218" actId="255"/>
        <pc:sldMkLst>
          <pc:docMk/>
          <pc:sldMk cId="0" sldId="282"/>
        </pc:sldMkLst>
        <pc:spChg chg="mod">
          <ac:chgData name="pradeep panwar" userId="d519ddcd2cf65a96" providerId="LiveId" clId="{D095241D-8BE2-4F15-8A80-FAE3FD1927C8}" dt="2022-05-10T10:27:39.356" v="1218" actId="255"/>
          <ac:spMkLst>
            <pc:docMk/>
            <pc:sldMk cId="0" sldId="282"/>
            <ac:spMk id="3" creationId="{D78EA822-78B5-0193-82BB-0B521211173A}"/>
          </ac:spMkLst>
        </pc:spChg>
        <pc:spChg chg="mod">
          <ac:chgData name="pradeep panwar" userId="d519ddcd2cf65a96" providerId="LiveId" clId="{D095241D-8BE2-4F15-8A80-FAE3FD1927C8}" dt="2022-05-10T05:30:00.224" v="0"/>
          <ac:spMkLst>
            <pc:docMk/>
            <pc:sldMk cId="0" sldId="282"/>
            <ac:spMk id="4" creationId="{00000000-0000-0000-0000-000000000000}"/>
          </ac:spMkLst>
        </pc:spChg>
      </pc:sldChg>
      <pc:sldChg chg="modSp add del mod">
        <pc:chgData name="pradeep panwar" userId="d519ddcd2cf65a96" providerId="LiveId" clId="{D095241D-8BE2-4F15-8A80-FAE3FD1927C8}" dt="2022-05-10T10:28:41.477" v="1250" actId="2710"/>
        <pc:sldMkLst>
          <pc:docMk/>
          <pc:sldMk cId="0" sldId="283"/>
        </pc:sldMkLst>
        <pc:spChg chg="mod">
          <ac:chgData name="pradeep panwar" userId="d519ddcd2cf65a96" providerId="LiveId" clId="{D095241D-8BE2-4F15-8A80-FAE3FD1927C8}" dt="2022-05-10T10:28:41.477" v="1250" actId="2710"/>
          <ac:spMkLst>
            <pc:docMk/>
            <pc:sldMk cId="0" sldId="283"/>
            <ac:spMk id="3" creationId="{4FFED495-0602-4B07-488D-E7DC2D1A7E9F}"/>
          </ac:spMkLst>
        </pc:spChg>
        <pc:spChg chg="mod">
          <ac:chgData name="pradeep panwar" userId="d519ddcd2cf65a96" providerId="LiveId" clId="{D095241D-8BE2-4F15-8A80-FAE3FD1927C8}" dt="2022-05-10T05:30:00.224" v="0"/>
          <ac:spMkLst>
            <pc:docMk/>
            <pc:sldMk cId="0" sldId="283"/>
            <ac:spMk id="4" creationId="{00000000-0000-0000-0000-000000000000}"/>
          </ac:spMkLst>
        </pc:spChg>
      </pc:sldChg>
      <pc:sldChg chg="modSp add del mod">
        <pc:chgData name="pradeep panwar" userId="d519ddcd2cf65a96" providerId="LiveId" clId="{D095241D-8BE2-4F15-8A80-FAE3FD1927C8}" dt="2022-05-10T10:29:42.894" v="1277" actId="2710"/>
        <pc:sldMkLst>
          <pc:docMk/>
          <pc:sldMk cId="0" sldId="284"/>
        </pc:sldMkLst>
        <pc:spChg chg="mod">
          <ac:chgData name="pradeep panwar" userId="d519ddcd2cf65a96" providerId="LiveId" clId="{D095241D-8BE2-4F15-8A80-FAE3FD1927C8}" dt="2022-05-10T10:29:42.894" v="1277" actId="2710"/>
          <ac:spMkLst>
            <pc:docMk/>
            <pc:sldMk cId="0" sldId="284"/>
            <ac:spMk id="3" creationId="{0BCF3E54-4135-0E82-E690-2F142157B0FB}"/>
          </ac:spMkLst>
        </pc:spChg>
        <pc:spChg chg="mod">
          <ac:chgData name="pradeep panwar" userId="d519ddcd2cf65a96" providerId="LiveId" clId="{D095241D-8BE2-4F15-8A80-FAE3FD1927C8}" dt="2022-05-10T05:30:00.224" v="0"/>
          <ac:spMkLst>
            <pc:docMk/>
            <pc:sldMk cId="0" sldId="284"/>
            <ac:spMk id="4" creationId="{00000000-0000-0000-0000-000000000000}"/>
          </ac:spMkLst>
        </pc:spChg>
      </pc:sldChg>
      <pc:sldChg chg="modSp add del mod">
        <pc:chgData name="pradeep panwar" userId="d519ddcd2cf65a96" providerId="LiveId" clId="{D095241D-8BE2-4F15-8A80-FAE3FD1927C8}" dt="2022-05-10T10:48:29.173" v="1500" actId="20577"/>
        <pc:sldMkLst>
          <pc:docMk/>
          <pc:sldMk cId="0" sldId="285"/>
        </pc:sldMkLst>
        <pc:spChg chg="mod">
          <ac:chgData name="pradeep panwar" userId="d519ddcd2cf65a96" providerId="LiveId" clId="{D095241D-8BE2-4F15-8A80-FAE3FD1927C8}" dt="2022-05-10T10:48:29.173" v="1500" actId="20577"/>
          <ac:spMkLst>
            <pc:docMk/>
            <pc:sldMk cId="0" sldId="285"/>
            <ac:spMk id="3" creationId="{0C54F1C8-EE38-C76A-6A13-A087F04285DC}"/>
          </ac:spMkLst>
        </pc:spChg>
        <pc:spChg chg="mod">
          <ac:chgData name="pradeep panwar" userId="d519ddcd2cf65a96" providerId="LiveId" clId="{D095241D-8BE2-4F15-8A80-FAE3FD1927C8}" dt="2022-05-10T05:30:00.224" v="0"/>
          <ac:spMkLst>
            <pc:docMk/>
            <pc:sldMk cId="0" sldId="285"/>
            <ac:spMk id="4" creationId="{00000000-0000-0000-0000-000000000000}"/>
          </ac:spMkLst>
        </pc:spChg>
      </pc:sldChg>
      <pc:sldChg chg="modSp add del mod">
        <pc:chgData name="pradeep panwar" userId="d519ddcd2cf65a96" providerId="LiveId" clId="{D095241D-8BE2-4F15-8A80-FAE3FD1927C8}" dt="2022-05-10T10:49:43.428" v="1526" actId="2710"/>
        <pc:sldMkLst>
          <pc:docMk/>
          <pc:sldMk cId="0" sldId="286"/>
        </pc:sldMkLst>
        <pc:spChg chg="mod">
          <ac:chgData name="pradeep panwar" userId="d519ddcd2cf65a96" providerId="LiveId" clId="{D095241D-8BE2-4F15-8A80-FAE3FD1927C8}" dt="2022-05-10T10:49:43.428" v="1526" actId="2710"/>
          <ac:spMkLst>
            <pc:docMk/>
            <pc:sldMk cId="0" sldId="286"/>
            <ac:spMk id="3" creationId="{75071187-4F4B-D870-6864-DF738AC2CAD2}"/>
          </ac:spMkLst>
        </pc:spChg>
        <pc:spChg chg="mod">
          <ac:chgData name="pradeep panwar" userId="d519ddcd2cf65a96" providerId="LiveId" clId="{D095241D-8BE2-4F15-8A80-FAE3FD1927C8}" dt="2022-05-10T05:30:00.224" v="0"/>
          <ac:spMkLst>
            <pc:docMk/>
            <pc:sldMk cId="0" sldId="286"/>
            <ac:spMk id="4" creationId="{00000000-0000-0000-0000-000000000000}"/>
          </ac:spMkLst>
        </pc:spChg>
      </pc:sldChg>
      <pc:sldChg chg="modSp add del mod">
        <pc:chgData name="pradeep panwar" userId="d519ddcd2cf65a96" providerId="LiveId" clId="{D095241D-8BE2-4F15-8A80-FAE3FD1927C8}" dt="2022-05-10T10:59:03.661" v="1623" actId="2711"/>
        <pc:sldMkLst>
          <pc:docMk/>
          <pc:sldMk cId="0" sldId="287"/>
        </pc:sldMkLst>
        <pc:spChg chg="mod">
          <ac:chgData name="pradeep panwar" userId="d519ddcd2cf65a96" providerId="LiveId" clId="{D095241D-8BE2-4F15-8A80-FAE3FD1927C8}" dt="2022-05-10T10:59:03.661" v="1623" actId="2711"/>
          <ac:spMkLst>
            <pc:docMk/>
            <pc:sldMk cId="0" sldId="287"/>
            <ac:spMk id="3" creationId="{FEF21AFD-A4B0-1EF8-38BB-0A081205A5E7}"/>
          </ac:spMkLst>
        </pc:spChg>
        <pc:spChg chg="mod">
          <ac:chgData name="pradeep panwar" userId="d519ddcd2cf65a96" providerId="LiveId" clId="{D095241D-8BE2-4F15-8A80-FAE3FD1927C8}" dt="2022-05-10T05:30:00.224" v="0"/>
          <ac:spMkLst>
            <pc:docMk/>
            <pc:sldMk cId="0" sldId="287"/>
            <ac:spMk id="4" creationId="{00000000-0000-0000-0000-000000000000}"/>
          </ac:spMkLst>
        </pc:spChg>
      </pc:sldChg>
      <pc:sldChg chg="modSp add del mod">
        <pc:chgData name="pradeep panwar" userId="d519ddcd2cf65a96" providerId="LiveId" clId="{D095241D-8BE2-4F15-8A80-FAE3FD1927C8}" dt="2022-05-10T10:59:12.054" v="1624" actId="2711"/>
        <pc:sldMkLst>
          <pc:docMk/>
          <pc:sldMk cId="0" sldId="288"/>
        </pc:sldMkLst>
        <pc:spChg chg="mod">
          <ac:chgData name="pradeep panwar" userId="d519ddcd2cf65a96" providerId="LiveId" clId="{D095241D-8BE2-4F15-8A80-FAE3FD1927C8}" dt="2022-05-10T10:59:12.054" v="1624" actId="2711"/>
          <ac:spMkLst>
            <pc:docMk/>
            <pc:sldMk cId="0" sldId="288"/>
            <ac:spMk id="3" creationId="{32CC079D-185F-ECDA-76DF-612674111DA3}"/>
          </ac:spMkLst>
        </pc:spChg>
        <pc:spChg chg="mod">
          <ac:chgData name="pradeep panwar" userId="d519ddcd2cf65a96" providerId="LiveId" clId="{D095241D-8BE2-4F15-8A80-FAE3FD1927C8}" dt="2022-05-10T05:30:00.224" v="0"/>
          <ac:spMkLst>
            <pc:docMk/>
            <pc:sldMk cId="0" sldId="288"/>
            <ac:spMk id="4" creationId="{00000000-0000-0000-0000-000000000000}"/>
          </ac:spMkLst>
        </pc:spChg>
      </pc:sldChg>
      <pc:sldChg chg="modSp add del mod">
        <pc:chgData name="pradeep panwar" userId="d519ddcd2cf65a96" providerId="LiveId" clId="{D095241D-8BE2-4F15-8A80-FAE3FD1927C8}" dt="2022-05-10T10:59:37.905" v="1634" actId="27636"/>
        <pc:sldMkLst>
          <pc:docMk/>
          <pc:sldMk cId="0" sldId="289"/>
        </pc:sldMkLst>
        <pc:spChg chg="mod">
          <ac:chgData name="pradeep panwar" userId="d519ddcd2cf65a96" providerId="LiveId" clId="{D095241D-8BE2-4F15-8A80-FAE3FD1927C8}" dt="2022-05-10T10:59:37.905" v="1634" actId="27636"/>
          <ac:spMkLst>
            <pc:docMk/>
            <pc:sldMk cId="0" sldId="289"/>
            <ac:spMk id="3" creationId="{6BAD021D-D63A-0218-8CBC-69CB1C579DEA}"/>
          </ac:spMkLst>
        </pc:spChg>
        <pc:spChg chg="mod">
          <ac:chgData name="pradeep panwar" userId="d519ddcd2cf65a96" providerId="LiveId" clId="{D095241D-8BE2-4F15-8A80-FAE3FD1927C8}" dt="2022-05-10T05:30:00.224" v="0"/>
          <ac:spMkLst>
            <pc:docMk/>
            <pc:sldMk cId="0" sldId="289"/>
            <ac:spMk id="4" creationId="{00000000-0000-0000-0000-000000000000}"/>
          </ac:spMkLst>
        </pc:spChg>
      </pc:sldChg>
      <pc:sldChg chg="modSp add del mod">
        <pc:chgData name="pradeep panwar" userId="d519ddcd2cf65a96" providerId="LiveId" clId="{D095241D-8BE2-4F15-8A80-FAE3FD1927C8}" dt="2022-05-10T11:02:04.783" v="1703" actId="2711"/>
        <pc:sldMkLst>
          <pc:docMk/>
          <pc:sldMk cId="0" sldId="290"/>
        </pc:sldMkLst>
        <pc:spChg chg="mod">
          <ac:chgData name="pradeep panwar" userId="d519ddcd2cf65a96" providerId="LiveId" clId="{D095241D-8BE2-4F15-8A80-FAE3FD1927C8}" dt="2022-05-10T11:02:04.783" v="1703" actId="2711"/>
          <ac:spMkLst>
            <pc:docMk/>
            <pc:sldMk cId="0" sldId="290"/>
            <ac:spMk id="3" creationId="{0467B5CF-258B-921C-D2A2-137F6E2BBD51}"/>
          </ac:spMkLst>
        </pc:spChg>
        <pc:spChg chg="mod">
          <ac:chgData name="pradeep panwar" userId="d519ddcd2cf65a96" providerId="LiveId" clId="{D095241D-8BE2-4F15-8A80-FAE3FD1927C8}" dt="2022-05-10T05:30:00.224" v="0"/>
          <ac:spMkLst>
            <pc:docMk/>
            <pc:sldMk cId="0" sldId="290"/>
            <ac:spMk id="4" creationId="{00000000-0000-0000-0000-000000000000}"/>
          </ac:spMkLst>
        </pc:spChg>
      </pc:sldChg>
      <pc:sldChg chg="modSp add del mod">
        <pc:chgData name="pradeep panwar" userId="d519ddcd2cf65a96" providerId="LiveId" clId="{D095241D-8BE2-4F15-8A80-FAE3FD1927C8}" dt="2022-05-10T11:01:51.213" v="1702" actId="6549"/>
        <pc:sldMkLst>
          <pc:docMk/>
          <pc:sldMk cId="0" sldId="291"/>
        </pc:sldMkLst>
        <pc:spChg chg="mod">
          <ac:chgData name="pradeep panwar" userId="d519ddcd2cf65a96" providerId="LiveId" clId="{D095241D-8BE2-4F15-8A80-FAE3FD1927C8}" dt="2022-05-10T11:01:51.213" v="1702" actId="6549"/>
          <ac:spMkLst>
            <pc:docMk/>
            <pc:sldMk cId="0" sldId="291"/>
            <ac:spMk id="3" creationId="{95AD59EC-7F7F-547D-C334-02F543B19698}"/>
          </ac:spMkLst>
        </pc:spChg>
        <pc:spChg chg="mod">
          <ac:chgData name="pradeep panwar" userId="d519ddcd2cf65a96" providerId="LiveId" clId="{D095241D-8BE2-4F15-8A80-FAE3FD1927C8}" dt="2022-05-10T05:30:00.224" v="0"/>
          <ac:spMkLst>
            <pc:docMk/>
            <pc:sldMk cId="0" sldId="291"/>
            <ac:spMk id="4" creationId="{00000000-0000-0000-0000-000000000000}"/>
          </ac:spMkLst>
        </pc:spChg>
      </pc:sldChg>
      <pc:sldChg chg="modSp add del mod">
        <pc:chgData name="pradeep panwar" userId="d519ddcd2cf65a96" providerId="LiveId" clId="{D095241D-8BE2-4F15-8A80-FAE3FD1927C8}" dt="2022-05-10T11:02:48.025" v="1708" actId="14100"/>
        <pc:sldMkLst>
          <pc:docMk/>
          <pc:sldMk cId="0" sldId="292"/>
        </pc:sldMkLst>
        <pc:spChg chg="mod">
          <ac:chgData name="pradeep panwar" userId="d519ddcd2cf65a96" providerId="LiveId" clId="{D095241D-8BE2-4F15-8A80-FAE3FD1927C8}" dt="2022-05-10T05:30:00.224" v="0"/>
          <ac:spMkLst>
            <pc:docMk/>
            <pc:sldMk cId="0" sldId="292"/>
            <ac:spMk id="4" creationId="{00000000-0000-0000-0000-000000000000}"/>
          </ac:spMkLst>
        </pc:spChg>
        <pc:spChg chg="mod">
          <ac:chgData name="pradeep panwar" userId="d519ddcd2cf65a96" providerId="LiveId" clId="{D095241D-8BE2-4F15-8A80-FAE3FD1927C8}" dt="2022-05-10T11:02:48.025" v="1708" actId="14100"/>
          <ac:spMkLst>
            <pc:docMk/>
            <pc:sldMk cId="0" sldId="292"/>
            <ac:spMk id="48130" creationId="{6082170F-E878-F6A2-07F5-83B407CB7402}"/>
          </ac:spMkLst>
        </pc:spChg>
      </pc:sldChg>
      <pc:sldChg chg="modSp add del mod">
        <pc:chgData name="pradeep panwar" userId="d519ddcd2cf65a96" providerId="LiveId" clId="{D095241D-8BE2-4F15-8A80-FAE3FD1927C8}" dt="2022-05-10T11:03:52.812" v="1736" actId="2710"/>
        <pc:sldMkLst>
          <pc:docMk/>
          <pc:sldMk cId="0" sldId="293"/>
        </pc:sldMkLst>
        <pc:spChg chg="mod">
          <ac:chgData name="pradeep panwar" userId="d519ddcd2cf65a96" providerId="LiveId" clId="{D095241D-8BE2-4F15-8A80-FAE3FD1927C8}" dt="2022-05-10T11:03:52.812" v="1736" actId="2710"/>
          <ac:spMkLst>
            <pc:docMk/>
            <pc:sldMk cId="0" sldId="293"/>
            <ac:spMk id="3" creationId="{04D0F78F-BD0E-E44F-97E1-E7F8302F7CC7}"/>
          </ac:spMkLst>
        </pc:spChg>
        <pc:spChg chg="mod">
          <ac:chgData name="pradeep panwar" userId="d519ddcd2cf65a96" providerId="LiveId" clId="{D095241D-8BE2-4F15-8A80-FAE3FD1927C8}" dt="2022-05-10T05:30:00.224" v="0"/>
          <ac:spMkLst>
            <pc:docMk/>
            <pc:sldMk cId="0" sldId="293"/>
            <ac:spMk id="4" creationId="{00000000-0000-0000-0000-000000000000}"/>
          </ac:spMkLst>
        </pc:spChg>
      </pc:sldChg>
      <pc:sldChg chg="modSp add del mod">
        <pc:chgData name="pradeep panwar" userId="d519ddcd2cf65a96" providerId="LiveId" clId="{D095241D-8BE2-4F15-8A80-FAE3FD1927C8}" dt="2022-05-10T11:04:52.922" v="1769" actId="27636"/>
        <pc:sldMkLst>
          <pc:docMk/>
          <pc:sldMk cId="0" sldId="294"/>
        </pc:sldMkLst>
        <pc:spChg chg="mod">
          <ac:chgData name="pradeep panwar" userId="d519ddcd2cf65a96" providerId="LiveId" clId="{D095241D-8BE2-4F15-8A80-FAE3FD1927C8}" dt="2022-05-10T11:04:52.922" v="1769" actId="27636"/>
          <ac:spMkLst>
            <pc:docMk/>
            <pc:sldMk cId="0" sldId="294"/>
            <ac:spMk id="3" creationId="{318ED4B8-42B4-1E10-6FC3-C96F5C58AEEA}"/>
          </ac:spMkLst>
        </pc:spChg>
        <pc:spChg chg="mod">
          <ac:chgData name="pradeep panwar" userId="d519ddcd2cf65a96" providerId="LiveId" clId="{D095241D-8BE2-4F15-8A80-FAE3FD1927C8}" dt="2022-05-10T05:30:00.224" v="0"/>
          <ac:spMkLst>
            <pc:docMk/>
            <pc:sldMk cId="0" sldId="294"/>
            <ac:spMk id="5" creationId="{00000000-0000-0000-0000-000000000000}"/>
          </ac:spMkLst>
        </pc:spChg>
        <pc:picChg chg="mod">
          <ac:chgData name="pradeep panwar" userId="d519ddcd2cf65a96" providerId="LiveId" clId="{D095241D-8BE2-4F15-8A80-FAE3FD1927C8}" dt="2022-05-10T05:30:00.224" v="0"/>
          <ac:picMkLst>
            <pc:docMk/>
            <pc:sldMk cId="0" sldId="294"/>
            <ac:picMk id="4" creationId="{00000000-0000-0000-0000-000000000000}"/>
          </ac:picMkLst>
        </pc:picChg>
      </pc:sldChg>
      <pc:sldChg chg="modSp mod">
        <pc:chgData name="pradeep panwar" userId="d519ddcd2cf65a96" providerId="LiveId" clId="{D095241D-8BE2-4F15-8A80-FAE3FD1927C8}" dt="2022-05-10T05:33:49.104" v="37" actId="14100"/>
        <pc:sldMkLst>
          <pc:docMk/>
          <pc:sldMk cId="0" sldId="295"/>
        </pc:sldMkLst>
        <pc:spChg chg="mod">
          <ac:chgData name="pradeep panwar" userId="d519ddcd2cf65a96" providerId="LiveId" clId="{D095241D-8BE2-4F15-8A80-FAE3FD1927C8}" dt="2022-05-10T05:33:49.104" v="37" actId="14100"/>
          <ac:spMkLst>
            <pc:docMk/>
            <pc:sldMk cId="0" sldId="295"/>
            <ac:spMk id="4" creationId="{00000000-0000-0000-0000-000000000000}"/>
          </ac:spMkLst>
        </pc:spChg>
      </pc:sldChg>
      <pc:sldChg chg="modSp mod">
        <pc:chgData name="pradeep panwar" userId="d519ddcd2cf65a96" providerId="LiveId" clId="{D095241D-8BE2-4F15-8A80-FAE3FD1927C8}" dt="2022-05-10T05:35:07.497" v="58" actId="14100"/>
        <pc:sldMkLst>
          <pc:docMk/>
          <pc:sldMk cId="0" sldId="296"/>
        </pc:sldMkLst>
        <pc:spChg chg="mod">
          <ac:chgData name="pradeep panwar" userId="d519ddcd2cf65a96" providerId="LiveId" clId="{D095241D-8BE2-4F15-8A80-FAE3FD1927C8}" dt="2022-05-10T05:35:02.835" v="51" actId="1076"/>
          <ac:spMkLst>
            <pc:docMk/>
            <pc:sldMk cId="0" sldId="296"/>
            <ac:spMk id="8" creationId="{00000000-0000-0000-0000-000000000000}"/>
          </ac:spMkLst>
        </pc:spChg>
        <pc:spChg chg="mod">
          <ac:chgData name="pradeep panwar" userId="d519ddcd2cf65a96" providerId="LiveId" clId="{D095241D-8BE2-4F15-8A80-FAE3FD1927C8}" dt="2022-05-10T05:35:02.289" v="50" actId="1076"/>
          <ac:spMkLst>
            <pc:docMk/>
            <pc:sldMk cId="0" sldId="296"/>
            <ac:spMk id="9" creationId="{00000000-0000-0000-0000-000000000000}"/>
          </ac:spMkLst>
        </pc:spChg>
        <pc:spChg chg="mod">
          <ac:chgData name="pradeep panwar" userId="d519ddcd2cf65a96" providerId="LiveId" clId="{D095241D-8BE2-4F15-8A80-FAE3FD1927C8}" dt="2022-05-10T05:30:00.224" v="0"/>
          <ac:spMkLst>
            <pc:docMk/>
            <pc:sldMk cId="0" sldId="296"/>
            <ac:spMk id="10" creationId="{00000000-0000-0000-0000-000000000000}"/>
          </ac:spMkLst>
        </pc:spChg>
        <pc:spChg chg="mod">
          <ac:chgData name="pradeep panwar" userId="d519ddcd2cf65a96" providerId="LiveId" clId="{D095241D-8BE2-4F15-8A80-FAE3FD1927C8}" dt="2022-05-10T05:30:00.224" v="0"/>
          <ac:spMkLst>
            <pc:docMk/>
            <pc:sldMk cId="0" sldId="296"/>
            <ac:spMk id="11" creationId="{00000000-0000-0000-0000-000000000000}"/>
          </ac:spMkLst>
        </pc:spChg>
        <pc:picChg chg="mod">
          <ac:chgData name="pradeep panwar" userId="d519ddcd2cf65a96" providerId="LiveId" clId="{D095241D-8BE2-4F15-8A80-FAE3FD1927C8}" dt="2022-05-10T05:35:07.497" v="58" actId="14100"/>
          <ac:picMkLst>
            <pc:docMk/>
            <pc:sldMk cId="0" sldId="296"/>
            <ac:picMk id="1026" creationId="{00000000-0000-0000-0000-000000000000}"/>
          </ac:picMkLst>
        </pc:picChg>
      </pc:sldChg>
      <pc:sldChg chg="modSp mod">
        <pc:chgData name="pradeep panwar" userId="d519ddcd2cf65a96" providerId="LiveId" clId="{D095241D-8BE2-4F15-8A80-FAE3FD1927C8}" dt="2022-05-10T05:35:23.176" v="62" actId="14100"/>
        <pc:sldMkLst>
          <pc:docMk/>
          <pc:sldMk cId="0" sldId="297"/>
        </pc:sldMkLst>
        <pc:picChg chg="mod">
          <ac:chgData name="pradeep panwar" userId="d519ddcd2cf65a96" providerId="LiveId" clId="{D095241D-8BE2-4F15-8A80-FAE3FD1927C8}" dt="2022-05-10T05:35:23.176" v="62" actId="14100"/>
          <ac:picMkLst>
            <pc:docMk/>
            <pc:sldMk cId="0" sldId="297"/>
            <ac:picMk id="2051" creationId="{00000000-0000-0000-0000-000000000000}"/>
          </ac:picMkLst>
        </pc:picChg>
      </pc:sldChg>
      <pc:sldChg chg="modSp mod">
        <pc:chgData name="pradeep panwar" userId="d519ddcd2cf65a96" providerId="LiveId" clId="{D095241D-8BE2-4F15-8A80-FAE3FD1927C8}" dt="2022-05-10T05:35:30.366" v="63" actId="14100"/>
        <pc:sldMkLst>
          <pc:docMk/>
          <pc:sldMk cId="0" sldId="298"/>
        </pc:sldMkLst>
        <pc:picChg chg="mod">
          <ac:chgData name="pradeep panwar" userId="d519ddcd2cf65a96" providerId="LiveId" clId="{D095241D-8BE2-4F15-8A80-FAE3FD1927C8}" dt="2022-05-10T05:35:30.366" v="63" actId="14100"/>
          <ac:picMkLst>
            <pc:docMk/>
            <pc:sldMk cId="0" sldId="298"/>
            <ac:picMk id="3074" creationId="{00000000-0000-0000-0000-000000000000}"/>
          </ac:picMkLst>
        </pc:picChg>
      </pc:sldChg>
      <pc:sldChg chg="addSp delSp modSp mod">
        <pc:chgData name="pradeep panwar" userId="d519ddcd2cf65a96" providerId="LiveId" clId="{D095241D-8BE2-4F15-8A80-FAE3FD1927C8}" dt="2022-05-10T06:05:42.811" v="148" actId="1076"/>
        <pc:sldMkLst>
          <pc:docMk/>
          <pc:sldMk cId="0" sldId="299"/>
        </pc:sldMkLst>
        <pc:spChg chg="add del mod">
          <ac:chgData name="pradeep panwar" userId="d519ddcd2cf65a96" providerId="LiveId" clId="{D095241D-8BE2-4F15-8A80-FAE3FD1927C8}" dt="2022-05-10T06:05:30.182" v="145" actId="767"/>
          <ac:spMkLst>
            <pc:docMk/>
            <pc:sldMk cId="0" sldId="299"/>
            <ac:spMk id="2" creationId="{437B73F7-7844-1C28-BCA3-325C46CFFC09}"/>
          </ac:spMkLst>
        </pc:spChg>
        <pc:spChg chg="mod">
          <ac:chgData name="pradeep panwar" userId="d519ddcd2cf65a96" providerId="LiveId" clId="{D095241D-8BE2-4F15-8A80-FAE3FD1927C8}" dt="2022-05-10T06:05:42.811" v="148" actId="1076"/>
          <ac:spMkLst>
            <pc:docMk/>
            <pc:sldMk cId="0" sldId="299"/>
            <ac:spMk id="4" creationId="{00000000-0000-0000-0000-000000000000}"/>
          </ac:spMkLst>
        </pc:spChg>
      </pc:sldChg>
      <pc:sldChg chg="modSp mod">
        <pc:chgData name="pradeep panwar" userId="d519ddcd2cf65a96" providerId="LiveId" clId="{D095241D-8BE2-4F15-8A80-FAE3FD1927C8}" dt="2022-05-10T06:06:48.548" v="150" actId="207"/>
        <pc:sldMkLst>
          <pc:docMk/>
          <pc:sldMk cId="0" sldId="300"/>
        </pc:sldMkLst>
        <pc:spChg chg="mod">
          <ac:chgData name="pradeep panwar" userId="d519ddcd2cf65a96" providerId="LiveId" clId="{D095241D-8BE2-4F15-8A80-FAE3FD1927C8}" dt="2022-05-10T06:06:48.548" v="150" actId="207"/>
          <ac:spMkLst>
            <pc:docMk/>
            <pc:sldMk cId="0" sldId="300"/>
            <ac:spMk id="4" creationId="{00000000-0000-0000-0000-000000000000}"/>
          </ac:spMkLst>
        </pc:spChg>
      </pc:sldChg>
      <pc:sldChg chg="modSp mod">
        <pc:chgData name="pradeep panwar" userId="d519ddcd2cf65a96" providerId="LiveId" clId="{D095241D-8BE2-4F15-8A80-FAE3FD1927C8}" dt="2022-05-10T06:03:31.356" v="80" actId="1038"/>
        <pc:sldMkLst>
          <pc:docMk/>
          <pc:sldMk cId="0" sldId="302"/>
        </pc:sldMkLst>
        <pc:spChg chg="mod">
          <ac:chgData name="pradeep panwar" userId="d519ddcd2cf65a96" providerId="LiveId" clId="{D095241D-8BE2-4F15-8A80-FAE3FD1927C8}" dt="2022-05-10T06:03:31.356" v="80" actId="1038"/>
          <ac:spMkLst>
            <pc:docMk/>
            <pc:sldMk cId="0" sldId="302"/>
            <ac:spMk id="4" creationId="{00000000-0000-0000-0000-000000000000}"/>
          </ac:spMkLst>
        </pc:spChg>
      </pc:sldChg>
      <pc:sldChg chg="modSp mod">
        <pc:chgData name="pradeep panwar" userId="d519ddcd2cf65a96" providerId="LiveId" clId="{D095241D-8BE2-4F15-8A80-FAE3FD1927C8}" dt="2022-05-10T06:07:10.171" v="154" actId="14100"/>
        <pc:sldMkLst>
          <pc:docMk/>
          <pc:sldMk cId="0" sldId="303"/>
        </pc:sldMkLst>
        <pc:spChg chg="mod">
          <ac:chgData name="pradeep panwar" userId="d519ddcd2cf65a96" providerId="LiveId" clId="{D095241D-8BE2-4F15-8A80-FAE3FD1927C8}" dt="2022-05-10T06:07:10.171" v="154" actId="14100"/>
          <ac:spMkLst>
            <pc:docMk/>
            <pc:sldMk cId="0" sldId="30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4"/>
        </pc:sldMkLst>
        <pc:spChg chg="mod">
          <ac:chgData name="pradeep panwar" userId="d519ddcd2cf65a96" providerId="LiveId" clId="{D095241D-8BE2-4F15-8A80-FAE3FD1927C8}" dt="2022-05-10T05:30:00.224" v="0"/>
          <ac:spMkLst>
            <pc:docMk/>
            <pc:sldMk cId="0" sldId="30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5"/>
        </pc:sldMkLst>
        <pc:spChg chg="mod">
          <ac:chgData name="pradeep panwar" userId="d519ddcd2cf65a96" providerId="LiveId" clId="{D095241D-8BE2-4F15-8A80-FAE3FD1927C8}" dt="2022-05-10T05:30:00.224" v="0"/>
          <ac:spMkLst>
            <pc:docMk/>
            <pc:sldMk cId="0" sldId="30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6"/>
        </pc:sldMkLst>
        <pc:spChg chg="mod">
          <ac:chgData name="pradeep panwar" userId="d519ddcd2cf65a96" providerId="LiveId" clId="{D095241D-8BE2-4F15-8A80-FAE3FD1927C8}" dt="2022-05-10T05:30:00.224" v="0"/>
          <ac:spMkLst>
            <pc:docMk/>
            <pc:sldMk cId="0" sldId="306"/>
            <ac:spMk id="4" creationId="{00000000-0000-0000-0000-000000000000}"/>
          </ac:spMkLst>
        </pc:spChg>
      </pc:sldChg>
      <pc:sldChg chg="modSp mod">
        <pc:chgData name="pradeep panwar" userId="d519ddcd2cf65a96" providerId="LiveId" clId="{D095241D-8BE2-4F15-8A80-FAE3FD1927C8}" dt="2022-05-10T06:07:26.226" v="157" actId="14100"/>
        <pc:sldMkLst>
          <pc:docMk/>
          <pc:sldMk cId="0" sldId="307"/>
        </pc:sldMkLst>
        <pc:spChg chg="mod">
          <ac:chgData name="pradeep panwar" userId="d519ddcd2cf65a96" providerId="LiveId" clId="{D095241D-8BE2-4F15-8A80-FAE3FD1927C8}" dt="2022-05-10T06:07:26.226" v="157" actId="14100"/>
          <ac:spMkLst>
            <pc:docMk/>
            <pc:sldMk cId="0" sldId="30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8"/>
        </pc:sldMkLst>
        <pc:spChg chg="mod">
          <ac:chgData name="pradeep panwar" userId="d519ddcd2cf65a96" providerId="LiveId" clId="{D095241D-8BE2-4F15-8A80-FAE3FD1927C8}" dt="2022-05-10T05:30:00.224" v="0"/>
          <ac:spMkLst>
            <pc:docMk/>
            <pc:sldMk cId="0" sldId="30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9"/>
        </pc:sldMkLst>
        <pc:spChg chg="mod">
          <ac:chgData name="pradeep panwar" userId="d519ddcd2cf65a96" providerId="LiveId" clId="{D095241D-8BE2-4F15-8A80-FAE3FD1927C8}" dt="2022-05-10T05:30:00.224" v="0"/>
          <ac:spMkLst>
            <pc:docMk/>
            <pc:sldMk cId="0" sldId="30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0"/>
        </pc:sldMkLst>
        <pc:spChg chg="mod">
          <ac:chgData name="pradeep panwar" userId="d519ddcd2cf65a96" providerId="LiveId" clId="{D095241D-8BE2-4F15-8A80-FAE3FD1927C8}" dt="2022-05-10T05:30:00.224" v="0"/>
          <ac:spMkLst>
            <pc:docMk/>
            <pc:sldMk cId="0" sldId="31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1"/>
        </pc:sldMkLst>
        <pc:spChg chg="mod">
          <ac:chgData name="pradeep panwar" userId="d519ddcd2cf65a96" providerId="LiveId" clId="{D095241D-8BE2-4F15-8A80-FAE3FD1927C8}" dt="2022-05-10T05:30:00.224" v="0"/>
          <ac:spMkLst>
            <pc:docMk/>
            <pc:sldMk cId="0" sldId="31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2"/>
        </pc:sldMkLst>
        <pc:spChg chg="mod">
          <ac:chgData name="pradeep panwar" userId="d519ddcd2cf65a96" providerId="LiveId" clId="{D095241D-8BE2-4F15-8A80-FAE3FD1927C8}" dt="2022-05-10T05:30:00.224" v="0"/>
          <ac:spMkLst>
            <pc:docMk/>
            <pc:sldMk cId="0" sldId="312"/>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3"/>
        </pc:sldMkLst>
        <pc:spChg chg="mod">
          <ac:chgData name="pradeep panwar" userId="d519ddcd2cf65a96" providerId="LiveId" clId="{D095241D-8BE2-4F15-8A80-FAE3FD1927C8}" dt="2022-05-10T05:30:00.224" v="0"/>
          <ac:spMkLst>
            <pc:docMk/>
            <pc:sldMk cId="0" sldId="31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4"/>
        </pc:sldMkLst>
        <pc:spChg chg="mod">
          <ac:chgData name="pradeep panwar" userId="d519ddcd2cf65a96" providerId="LiveId" clId="{D095241D-8BE2-4F15-8A80-FAE3FD1927C8}" dt="2022-05-10T05:30:00.224" v="0"/>
          <ac:spMkLst>
            <pc:docMk/>
            <pc:sldMk cId="0" sldId="31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5"/>
        </pc:sldMkLst>
        <pc:spChg chg="mod">
          <ac:chgData name="pradeep panwar" userId="d519ddcd2cf65a96" providerId="LiveId" clId="{D095241D-8BE2-4F15-8A80-FAE3FD1927C8}" dt="2022-05-10T05:30:00.224" v="0"/>
          <ac:spMkLst>
            <pc:docMk/>
            <pc:sldMk cId="0" sldId="31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6"/>
        </pc:sldMkLst>
        <pc:spChg chg="mod">
          <ac:chgData name="pradeep panwar" userId="d519ddcd2cf65a96" providerId="LiveId" clId="{D095241D-8BE2-4F15-8A80-FAE3FD1927C8}" dt="2022-05-10T05:30:00.224" v="0"/>
          <ac:spMkLst>
            <pc:docMk/>
            <pc:sldMk cId="0" sldId="31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7"/>
        </pc:sldMkLst>
        <pc:spChg chg="mod">
          <ac:chgData name="pradeep panwar" userId="d519ddcd2cf65a96" providerId="LiveId" clId="{D095241D-8BE2-4F15-8A80-FAE3FD1927C8}" dt="2022-05-10T05:30:00.224" v="0"/>
          <ac:spMkLst>
            <pc:docMk/>
            <pc:sldMk cId="0" sldId="31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8"/>
        </pc:sldMkLst>
        <pc:spChg chg="mod">
          <ac:chgData name="pradeep panwar" userId="d519ddcd2cf65a96" providerId="LiveId" clId="{D095241D-8BE2-4F15-8A80-FAE3FD1927C8}" dt="2022-05-10T05:30:00.224" v="0"/>
          <ac:spMkLst>
            <pc:docMk/>
            <pc:sldMk cId="0" sldId="31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9"/>
        </pc:sldMkLst>
        <pc:spChg chg="mod">
          <ac:chgData name="pradeep panwar" userId="d519ddcd2cf65a96" providerId="LiveId" clId="{D095241D-8BE2-4F15-8A80-FAE3FD1927C8}" dt="2022-05-10T05:30:00.224" v="0"/>
          <ac:spMkLst>
            <pc:docMk/>
            <pc:sldMk cId="0" sldId="319"/>
            <ac:spMk id="5" creationId="{00000000-0000-0000-0000-000000000000}"/>
          </ac:spMkLst>
        </pc:spChg>
        <pc:picChg chg="mod">
          <ac:chgData name="pradeep panwar" userId="d519ddcd2cf65a96" providerId="LiveId" clId="{D095241D-8BE2-4F15-8A80-FAE3FD1927C8}" dt="2022-05-10T05:30:00.224" v="0"/>
          <ac:picMkLst>
            <pc:docMk/>
            <pc:sldMk cId="0" sldId="319"/>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20"/>
        </pc:sldMkLst>
        <pc:spChg chg="mod">
          <ac:chgData name="pradeep panwar" userId="d519ddcd2cf65a96" providerId="LiveId" clId="{D095241D-8BE2-4F15-8A80-FAE3FD1927C8}" dt="2022-05-10T05:30:00.224" v="0"/>
          <ac:spMkLst>
            <pc:docMk/>
            <pc:sldMk cId="0" sldId="32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1"/>
        </pc:sldMkLst>
        <pc:spChg chg="mod">
          <ac:chgData name="pradeep panwar" userId="d519ddcd2cf65a96" providerId="LiveId" clId="{D095241D-8BE2-4F15-8A80-FAE3FD1927C8}" dt="2022-05-10T05:30:00.224" v="0"/>
          <ac:spMkLst>
            <pc:docMk/>
            <pc:sldMk cId="0" sldId="32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2"/>
        </pc:sldMkLst>
        <pc:spChg chg="mod">
          <ac:chgData name="pradeep panwar" userId="d519ddcd2cf65a96" providerId="LiveId" clId="{D095241D-8BE2-4F15-8A80-FAE3FD1927C8}" dt="2022-05-10T05:30:00.224" v="0"/>
          <ac:spMkLst>
            <pc:docMk/>
            <pc:sldMk cId="0" sldId="322"/>
            <ac:spMk id="4" creationId="{00000000-0000-0000-0000-000000000000}"/>
          </ac:spMkLst>
        </pc:spChg>
        <pc:spChg chg="mod">
          <ac:chgData name="pradeep panwar" userId="d519ddcd2cf65a96" providerId="LiveId" clId="{D095241D-8BE2-4F15-8A80-FAE3FD1927C8}" dt="2022-05-10T05:30:00.224" v="0"/>
          <ac:spMkLst>
            <pc:docMk/>
            <pc:sldMk cId="0" sldId="322"/>
            <ac:spMk id="5" creationId="{00000000-0000-0000-0000-000000000000}"/>
          </ac:spMkLst>
        </pc:spChg>
        <pc:picChg chg="mod">
          <ac:chgData name="pradeep panwar" userId="d519ddcd2cf65a96" providerId="LiveId" clId="{D095241D-8BE2-4F15-8A80-FAE3FD1927C8}" dt="2022-05-10T05:30:00.224" v="0"/>
          <ac:picMkLst>
            <pc:docMk/>
            <pc:sldMk cId="0" sldId="322"/>
            <ac:picMk id="3" creationId="{00000000-0000-0000-0000-000000000000}"/>
          </ac:picMkLst>
        </pc:picChg>
      </pc:sldChg>
      <pc:sldChg chg="modSp del">
        <pc:chgData name="pradeep panwar" userId="d519ddcd2cf65a96" providerId="LiveId" clId="{D095241D-8BE2-4F15-8A80-FAE3FD1927C8}" dt="2022-05-11T04:58:53.097" v="2392" actId="2696"/>
        <pc:sldMkLst>
          <pc:docMk/>
          <pc:sldMk cId="0" sldId="323"/>
        </pc:sldMkLst>
        <pc:spChg chg="mod">
          <ac:chgData name="pradeep panwar" userId="d519ddcd2cf65a96" providerId="LiveId" clId="{D095241D-8BE2-4F15-8A80-FAE3FD1927C8}" dt="2022-05-10T05:30:00.224" v="0"/>
          <ac:spMkLst>
            <pc:docMk/>
            <pc:sldMk cId="0" sldId="32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4"/>
        </pc:sldMkLst>
        <pc:spChg chg="mod">
          <ac:chgData name="pradeep panwar" userId="d519ddcd2cf65a96" providerId="LiveId" clId="{D095241D-8BE2-4F15-8A80-FAE3FD1927C8}" dt="2022-05-10T05:30:00.224" v="0"/>
          <ac:spMkLst>
            <pc:docMk/>
            <pc:sldMk cId="0" sldId="32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5"/>
        </pc:sldMkLst>
        <pc:spChg chg="mod">
          <ac:chgData name="pradeep panwar" userId="d519ddcd2cf65a96" providerId="LiveId" clId="{D095241D-8BE2-4F15-8A80-FAE3FD1927C8}" dt="2022-05-10T05:30:00.224" v="0"/>
          <ac:spMkLst>
            <pc:docMk/>
            <pc:sldMk cId="0" sldId="32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6"/>
        </pc:sldMkLst>
        <pc:spChg chg="mod">
          <ac:chgData name="pradeep panwar" userId="d519ddcd2cf65a96" providerId="LiveId" clId="{D095241D-8BE2-4F15-8A80-FAE3FD1927C8}" dt="2022-05-10T05:30:00.224" v="0"/>
          <ac:spMkLst>
            <pc:docMk/>
            <pc:sldMk cId="0" sldId="32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7"/>
        </pc:sldMkLst>
        <pc:spChg chg="mod">
          <ac:chgData name="pradeep panwar" userId="d519ddcd2cf65a96" providerId="LiveId" clId="{D095241D-8BE2-4F15-8A80-FAE3FD1927C8}" dt="2022-05-10T05:30:00.224" v="0"/>
          <ac:spMkLst>
            <pc:docMk/>
            <pc:sldMk cId="0" sldId="32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8"/>
        </pc:sldMkLst>
        <pc:spChg chg="mod">
          <ac:chgData name="pradeep panwar" userId="d519ddcd2cf65a96" providerId="LiveId" clId="{D095241D-8BE2-4F15-8A80-FAE3FD1927C8}" dt="2022-05-10T05:30:00.224" v="0"/>
          <ac:spMkLst>
            <pc:docMk/>
            <pc:sldMk cId="0" sldId="32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9"/>
        </pc:sldMkLst>
        <pc:spChg chg="mod">
          <ac:chgData name="pradeep panwar" userId="d519ddcd2cf65a96" providerId="LiveId" clId="{D095241D-8BE2-4F15-8A80-FAE3FD1927C8}" dt="2022-05-10T05:30:00.224" v="0"/>
          <ac:spMkLst>
            <pc:docMk/>
            <pc:sldMk cId="0" sldId="32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0"/>
        </pc:sldMkLst>
        <pc:spChg chg="mod">
          <ac:chgData name="pradeep panwar" userId="d519ddcd2cf65a96" providerId="LiveId" clId="{D095241D-8BE2-4F15-8A80-FAE3FD1927C8}" dt="2022-05-10T05:30:00.224" v="0"/>
          <ac:spMkLst>
            <pc:docMk/>
            <pc:sldMk cId="0" sldId="33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1"/>
        </pc:sldMkLst>
        <pc:spChg chg="mod">
          <ac:chgData name="pradeep panwar" userId="d519ddcd2cf65a96" providerId="LiveId" clId="{D095241D-8BE2-4F15-8A80-FAE3FD1927C8}" dt="2022-05-10T05:30:00.224" v="0"/>
          <ac:spMkLst>
            <pc:docMk/>
            <pc:sldMk cId="0" sldId="33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2"/>
        </pc:sldMkLst>
        <pc:picChg chg="mod">
          <ac:chgData name="pradeep panwar" userId="d519ddcd2cf65a96" providerId="LiveId" clId="{D095241D-8BE2-4F15-8A80-FAE3FD1927C8}" dt="2022-05-10T05:30:00.224" v="0"/>
          <ac:picMkLst>
            <pc:docMk/>
            <pc:sldMk cId="0" sldId="332"/>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33"/>
        </pc:sldMkLst>
        <pc:spChg chg="mod">
          <ac:chgData name="pradeep panwar" userId="d519ddcd2cf65a96" providerId="LiveId" clId="{D095241D-8BE2-4F15-8A80-FAE3FD1927C8}" dt="2022-05-10T05:30:00.224" v="0"/>
          <ac:spMkLst>
            <pc:docMk/>
            <pc:sldMk cId="0" sldId="33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4"/>
        </pc:sldMkLst>
        <pc:spChg chg="mod">
          <ac:chgData name="pradeep panwar" userId="d519ddcd2cf65a96" providerId="LiveId" clId="{D095241D-8BE2-4F15-8A80-FAE3FD1927C8}" dt="2022-05-10T05:30:00.224" v="0"/>
          <ac:spMkLst>
            <pc:docMk/>
            <pc:sldMk cId="0" sldId="33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5"/>
        </pc:sldMkLst>
        <pc:spChg chg="mod">
          <ac:chgData name="pradeep panwar" userId="d519ddcd2cf65a96" providerId="LiveId" clId="{D095241D-8BE2-4F15-8A80-FAE3FD1927C8}" dt="2022-05-10T05:30:00.224" v="0"/>
          <ac:spMkLst>
            <pc:docMk/>
            <pc:sldMk cId="0" sldId="33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6"/>
        </pc:sldMkLst>
        <pc:spChg chg="mod">
          <ac:chgData name="pradeep panwar" userId="d519ddcd2cf65a96" providerId="LiveId" clId="{D095241D-8BE2-4F15-8A80-FAE3FD1927C8}" dt="2022-05-10T05:30:00.224" v="0"/>
          <ac:spMkLst>
            <pc:docMk/>
            <pc:sldMk cId="0" sldId="33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7"/>
        </pc:sldMkLst>
        <pc:spChg chg="mod">
          <ac:chgData name="pradeep panwar" userId="d519ddcd2cf65a96" providerId="LiveId" clId="{D095241D-8BE2-4F15-8A80-FAE3FD1927C8}" dt="2022-05-10T05:30:00.224" v="0"/>
          <ac:spMkLst>
            <pc:docMk/>
            <pc:sldMk cId="0" sldId="33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8"/>
        </pc:sldMkLst>
        <pc:spChg chg="mod">
          <ac:chgData name="pradeep panwar" userId="d519ddcd2cf65a96" providerId="LiveId" clId="{D095241D-8BE2-4F15-8A80-FAE3FD1927C8}" dt="2022-05-10T05:30:00.224" v="0"/>
          <ac:spMkLst>
            <pc:docMk/>
            <pc:sldMk cId="0" sldId="33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9"/>
        </pc:sldMkLst>
        <pc:spChg chg="mod">
          <ac:chgData name="pradeep panwar" userId="d519ddcd2cf65a96" providerId="LiveId" clId="{D095241D-8BE2-4F15-8A80-FAE3FD1927C8}" dt="2022-05-10T05:30:00.224" v="0"/>
          <ac:spMkLst>
            <pc:docMk/>
            <pc:sldMk cId="0" sldId="339"/>
            <ac:spMk id="4" creationId="{00000000-0000-0000-0000-000000000000}"/>
          </ac:spMkLst>
        </pc:spChg>
      </pc:sldChg>
      <pc:sldChg chg="addSp delSp modSp new mod ord">
        <pc:chgData name="pradeep panwar" userId="d519ddcd2cf65a96" providerId="LiveId" clId="{D095241D-8BE2-4F15-8A80-FAE3FD1927C8}" dt="2022-05-10T05:33:03.014" v="30" actId="14100"/>
        <pc:sldMkLst>
          <pc:docMk/>
          <pc:sldMk cId="561688865" sldId="340"/>
        </pc:sldMkLst>
        <pc:spChg chg="del">
          <ac:chgData name="pradeep panwar" userId="d519ddcd2cf65a96" providerId="LiveId" clId="{D095241D-8BE2-4F15-8A80-FAE3FD1927C8}" dt="2022-05-10T05:31:59.335" v="6" actId="478"/>
          <ac:spMkLst>
            <pc:docMk/>
            <pc:sldMk cId="561688865" sldId="340"/>
            <ac:spMk id="2" creationId="{993CF6CE-C3A9-EF2C-3602-36461CAACB53}"/>
          </ac:spMkLst>
        </pc:spChg>
        <pc:spChg chg="del">
          <ac:chgData name="pradeep panwar" userId="d519ddcd2cf65a96" providerId="LiveId" clId="{D095241D-8BE2-4F15-8A80-FAE3FD1927C8}" dt="2022-05-10T05:31:55.379" v="5" actId="478"/>
          <ac:spMkLst>
            <pc:docMk/>
            <pc:sldMk cId="561688865" sldId="340"/>
            <ac:spMk id="3" creationId="{6851C575-8AD7-9EBA-9B2E-B9189E447447}"/>
          </ac:spMkLst>
        </pc:spChg>
        <pc:spChg chg="add mod">
          <ac:chgData name="pradeep panwar" userId="d519ddcd2cf65a96" providerId="LiveId" clId="{D095241D-8BE2-4F15-8A80-FAE3FD1927C8}" dt="2022-05-10T05:32:52.395" v="28" actId="207"/>
          <ac:spMkLst>
            <pc:docMk/>
            <pc:sldMk cId="561688865" sldId="340"/>
            <ac:spMk id="4" creationId="{292C900D-CBD4-1B4A-F571-4961A660A2DB}"/>
          </ac:spMkLst>
        </pc:spChg>
        <pc:picChg chg="add mod">
          <ac:chgData name="pradeep panwar" userId="d519ddcd2cf65a96" providerId="LiveId" clId="{D095241D-8BE2-4F15-8A80-FAE3FD1927C8}" dt="2022-05-10T05:33:03.014" v="30" actId="14100"/>
          <ac:picMkLst>
            <pc:docMk/>
            <pc:sldMk cId="561688865" sldId="340"/>
            <ac:picMk id="5" creationId="{7CF69A15-DC30-75DE-8185-9A2EB167C403}"/>
          </ac:picMkLst>
        </pc:picChg>
      </pc:sldChg>
      <pc:sldChg chg="modSp add del mod">
        <pc:chgData name="pradeep panwar" userId="d519ddcd2cf65a96" providerId="LiveId" clId="{D095241D-8BE2-4F15-8A80-FAE3FD1927C8}" dt="2022-05-10T06:09:46.162" v="170" actId="47"/>
        <pc:sldMkLst>
          <pc:docMk/>
          <pc:sldMk cId="0" sldId="341"/>
        </pc:sldMkLst>
        <pc:spChg chg="mod">
          <ac:chgData name="pradeep panwar" userId="d519ddcd2cf65a96" providerId="LiveId" clId="{D095241D-8BE2-4F15-8A80-FAE3FD1927C8}" dt="2022-05-10T06:09:37.971" v="159" actId="27636"/>
          <ac:spMkLst>
            <pc:docMk/>
            <pc:sldMk cId="0" sldId="341"/>
            <ac:spMk id="3" creationId="{A0F6CBA4-1946-B02F-966B-D0EAF629ECB4}"/>
          </ac:spMkLst>
        </pc:spChg>
      </pc:sldChg>
      <pc:sldChg chg="add del">
        <pc:chgData name="pradeep panwar" userId="d519ddcd2cf65a96" providerId="LiveId" clId="{D095241D-8BE2-4F15-8A80-FAE3FD1927C8}" dt="2022-05-10T06:09:46.162" v="170" actId="47"/>
        <pc:sldMkLst>
          <pc:docMk/>
          <pc:sldMk cId="0" sldId="342"/>
        </pc:sldMkLst>
      </pc:sldChg>
      <pc:sldChg chg="modSp add mod">
        <pc:chgData name="pradeep panwar" userId="d519ddcd2cf65a96" providerId="LiveId" clId="{D095241D-8BE2-4F15-8A80-FAE3FD1927C8}" dt="2022-05-10T07:16:39.860" v="690" actId="123"/>
        <pc:sldMkLst>
          <pc:docMk/>
          <pc:sldMk cId="0" sldId="343"/>
        </pc:sldMkLst>
        <pc:spChg chg="mod">
          <ac:chgData name="pradeep panwar" userId="d519ddcd2cf65a96" providerId="LiveId" clId="{D095241D-8BE2-4F15-8A80-FAE3FD1927C8}" dt="2022-05-10T07:16:39.860" v="690" actId="123"/>
          <ac:spMkLst>
            <pc:docMk/>
            <pc:sldMk cId="0" sldId="343"/>
            <ac:spMk id="3" creationId="{A91EDB23-61D4-C9A7-A869-D5892907C011}"/>
          </ac:spMkLst>
        </pc:spChg>
      </pc:sldChg>
      <pc:sldChg chg="addSp delSp modSp new mod ord">
        <pc:chgData name="pradeep panwar" userId="d519ddcd2cf65a96" providerId="LiveId" clId="{D095241D-8BE2-4F15-8A80-FAE3FD1927C8}" dt="2022-05-11T04:35:41.767" v="1976" actId="1076"/>
        <pc:sldMkLst>
          <pc:docMk/>
          <pc:sldMk cId="1901838662" sldId="344"/>
        </pc:sldMkLst>
        <pc:spChg chg="add mod">
          <ac:chgData name="pradeep panwar" userId="d519ddcd2cf65a96" providerId="LiveId" clId="{D095241D-8BE2-4F15-8A80-FAE3FD1927C8}" dt="2022-05-11T04:35:41.767" v="1976" actId="1076"/>
          <ac:spMkLst>
            <pc:docMk/>
            <pc:sldMk cId="1901838662" sldId="344"/>
            <ac:spMk id="2" creationId="{59A94826-97B9-5AB9-BD82-3657C6CC6F78}"/>
          </ac:spMkLst>
        </pc:spChg>
        <pc:spChg chg="del">
          <ac:chgData name="pradeep panwar" userId="d519ddcd2cf65a96" providerId="LiveId" clId="{D095241D-8BE2-4F15-8A80-FAE3FD1927C8}" dt="2022-05-10T10:30:54.751" v="1279" actId="478"/>
          <ac:spMkLst>
            <pc:docMk/>
            <pc:sldMk cId="1901838662" sldId="344"/>
            <ac:spMk id="2" creationId="{5C28CCC7-542E-3224-E443-5FD12F60BE28}"/>
          </ac:spMkLst>
        </pc:spChg>
        <pc:spChg chg="del">
          <ac:chgData name="pradeep panwar" userId="d519ddcd2cf65a96" providerId="LiveId" clId="{D095241D-8BE2-4F15-8A80-FAE3FD1927C8}" dt="2022-05-10T10:30:58.692" v="1280" actId="478"/>
          <ac:spMkLst>
            <pc:docMk/>
            <pc:sldMk cId="1901838662" sldId="344"/>
            <ac:spMk id="3" creationId="{D27A412A-4C34-9F86-6C04-66BFADF7C84E}"/>
          </ac:spMkLst>
        </pc:spChg>
        <pc:spChg chg="add mod">
          <ac:chgData name="pradeep panwar" userId="d519ddcd2cf65a96" providerId="LiveId" clId="{D095241D-8BE2-4F15-8A80-FAE3FD1927C8}" dt="2022-05-10T10:34:22.718" v="1350" actId="1076"/>
          <ac:spMkLst>
            <pc:docMk/>
            <pc:sldMk cId="1901838662" sldId="344"/>
            <ac:spMk id="4" creationId="{C54B339B-1E68-31A9-A2A6-5E4160EB0CF6}"/>
          </ac:spMkLst>
        </pc:spChg>
        <pc:spChg chg="add mod">
          <ac:chgData name="pradeep panwar" userId="d519ddcd2cf65a96" providerId="LiveId" clId="{D095241D-8BE2-4F15-8A80-FAE3FD1927C8}" dt="2022-05-10T10:31:50.688" v="1289" actId="1076"/>
          <ac:spMkLst>
            <pc:docMk/>
            <pc:sldMk cId="1901838662" sldId="344"/>
            <ac:spMk id="5" creationId="{5AF164DF-60D5-C8BB-AF23-5C19A63A95BD}"/>
          </ac:spMkLst>
        </pc:spChg>
        <pc:spChg chg="add mod">
          <ac:chgData name="pradeep panwar" userId="d519ddcd2cf65a96" providerId="LiveId" clId="{D095241D-8BE2-4F15-8A80-FAE3FD1927C8}" dt="2022-05-10T10:33:47.730" v="1343" actId="14100"/>
          <ac:spMkLst>
            <pc:docMk/>
            <pc:sldMk cId="1901838662" sldId="344"/>
            <ac:spMk id="6" creationId="{34BBE83D-F4C9-6A24-BDF9-176EB356B57D}"/>
          </ac:spMkLst>
        </pc:spChg>
        <pc:spChg chg="add mod">
          <ac:chgData name="pradeep panwar" userId="d519ddcd2cf65a96" providerId="LiveId" clId="{D095241D-8BE2-4F15-8A80-FAE3FD1927C8}" dt="2022-05-10T10:33:57.242" v="1345" actId="14100"/>
          <ac:spMkLst>
            <pc:docMk/>
            <pc:sldMk cId="1901838662" sldId="344"/>
            <ac:spMk id="7" creationId="{50963FF8-C9BC-EB60-FB6D-394B6172DDB4}"/>
          </ac:spMkLst>
        </pc:spChg>
        <pc:spChg chg="add del mod">
          <ac:chgData name="pradeep panwar" userId="d519ddcd2cf65a96" providerId="LiveId" clId="{D095241D-8BE2-4F15-8A80-FAE3FD1927C8}" dt="2022-05-10T10:32:37.385" v="1310"/>
          <ac:spMkLst>
            <pc:docMk/>
            <pc:sldMk cId="1901838662" sldId="344"/>
            <ac:spMk id="8" creationId="{C5BBBB99-36BB-5ACE-8EA8-155D00231EAD}"/>
          </ac:spMkLst>
        </pc:spChg>
        <pc:spChg chg="add mod">
          <ac:chgData name="pradeep panwar" userId="d519ddcd2cf65a96" providerId="LiveId" clId="{D095241D-8BE2-4F15-8A80-FAE3FD1927C8}" dt="2022-05-10T10:34:49.001" v="1355" actId="1076"/>
          <ac:spMkLst>
            <pc:docMk/>
            <pc:sldMk cId="1901838662" sldId="344"/>
            <ac:spMk id="9" creationId="{994A6BED-F3B2-4CD7-2ECC-6D2FC126F844}"/>
          </ac:spMkLst>
        </pc:spChg>
        <pc:spChg chg="add mod">
          <ac:chgData name="pradeep panwar" userId="d519ddcd2cf65a96" providerId="LiveId" clId="{D095241D-8BE2-4F15-8A80-FAE3FD1927C8}" dt="2022-05-10T10:34:17.278" v="1349" actId="14100"/>
          <ac:spMkLst>
            <pc:docMk/>
            <pc:sldMk cId="1901838662" sldId="344"/>
            <ac:spMk id="10" creationId="{4CEFDD09-8B18-852D-DBE5-F208375BF408}"/>
          </ac:spMkLst>
        </pc:spChg>
        <pc:spChg chg="add mod">
          <ac:chgData name="pradeep panwar" userId="d519ddcd2cf65a96" providerId="LiveId" clId="{D095241D-8BE2-4F15-8A80-FAE3FD1927C8}" dt="2022-05-10T10:40:40.640" v="1443" actId="20577"/>
          <ac:spMkLst>
            <pc:docMk/>
            <pc:sldMk cId="1901838662" sldId="344"/>
            <ac:spMk id="29" creationId="{A7A99A49-1CEA-22C1-9E04-73FB96614BDC}"/>
          </ac:spMkLst>
        </pc:spChg>
        <pc:spChg chg="add mod">
          <ac:chgData name="pradeep panwar" userId="d519ddcd2cf65a96" providerId="LiveId" clId="{D095241D-8BE2-4F15-8A80-FAE3FD1927C8}" dt="2022-05-10T10:41:37.458" v="1459" actId="20577"/>
          <ac:spMkLst>
            <pc:docMk/>
            <pc:sldMk cId="1901838662" sldId="344"/>
            <ac:spMk id="30" creationId="{1C6CEDEC-984D-5208-7776-1171842D7859}"/>
          </ac:spMkLst>
        </pc:spChg>
        <pc:spChg chg="add mod">
          <ac:chgData name="pradeep panwar" userId="d519ddcd2cf65a96" providerId="LiveId" clId="{D095241D-8BE2-4F15-8A80-FAE3FD1927C8}" dt="2022-05-10T10:41:50.964" v="1469" actId="20577"/>
          <ac:spMkLst>
            <pc:docMk/>
            <pc:sldMk cId="1901838662" sldId="344"/>
            <ac:spMk id="31" creationId="{86B27D69-01D2-8254-DF65-0E3BFCD60F06}"/>
          </ac:spMkLst>
        </pc:spChg>
        <pc:cxnChg chg="add del mod">
          <ac:chgData name="pradeep panwar" userId="d519ddcd2cf65a96" providerId="LiveId" clId="{D095241D-8BE2-4F15-8A80-FAE3FD1927C8}" dt="2022-05-10T10:35:18.592" v="1357" actId="11529"/>
          <ac:cxnSpMkLst>
            <pc:docMk/>
            <pc:sldMk cId="1901838662" sldId="344"/>
            <ac:cxnSpMk id="12" creationId="{36709973-3560-C6ED-F6F6-DF5EBD4D4F76}"/>
          </ac:cxnSpMkLst>
        </pc:cxnChg>
        <pc:cxnChg chg="add del mod">
          <ac:chgData name="pradeep panwar" userId="d519ddcd2cf65a96" providerId="LiveId" clId="{D095241D-8BE2-4F15-8A80-FAE3FD1927C8}" dt="2022-05-10T10:35:44.917" v="1359" actId="11529"/>
          <ac:cxnSpMkLst>
            <pc:docMk/>
            <pc:sldMk cId="1901838662" sldId="344"/>
            <ac:cxnSpMk id="14" creationId="{1177B285-9DE7-76BD-E908-5F4143A3C9F9}"/>
          </ac:cxnSpMkLst>
        </pc:cxnChg>
        <pc:cxnChg chg="add mod">
          <ac:chgData name="pradeep panwar" userId="d519ddcd2cf65a96" providerId="LiveId" clId="{D095241D-8BE2-4F15-8A80-FAE3FD1927C8}" dt="2022-05-10T10:36:07.431" v="1362" actId="1582"/>
          <ac:cxnSpMkLst>
            <pc:docMk/>
            <pc:sldMk cId="1901838662" sldId="344"/>
            <ac:cxnSpMk id="16" creationId="{F8CC5AD2-F2BE-9B56-2C99-7B7AF417B0F7}"/>
          </ac:cxnSpMkLst>
        </pc:cxnChg>
        <pc:cxnChg chg="add mod">
          <ac:chgData name="pradeep panwar" userId="d519ddcd2cf65a96" providerId="LiveId" clId="{D095241D-8BE2-4F15-8A80-FAE3FD1927C8}" dt="2022-05-10T10:36:36.228" v="1365" actId="1582"/>
          <ac:cxnSpMkLst>
            <pc:docMk/>
            <pc:sldMk cId="1901838662" sldId="344"/>
            <ac:cxnSpMk id="18" creationId="{199BEE69-87F3-1A91-05E4-58E4866E945B}"/>
          </ac:cxnSpMkLst>
        </pc:cxnChg>
        <pc:cxnChg chg="add mod">
          <ac:chgData name="pradeep panwar" userId="d519ddcd2cf65a96" providerId="LiveId" clId="{D095241D-8BE2-4F15-8A80-FAE3FD1927C8}" dt="2022-05-10T10:37:01.242" v="1370" actId="1582"/>
          <ac:cxnSpMkLst>
            <pc:docMk/>
            <pc:sldMk cId="1901838662" sldId="344"/>
            <ac:cxnSpMk id="20" creationId="{E31ABA9D-8616-3DAF-19E1-0B99F86BA056}"/>
          </ac:cxnSpMkLst>
        </pc:cxnChg>
        <pc:cxnChg chg="add mod">
          <ac:chgData name="pradeep panwar" userId="d519ddcd2cf65a96" providerId="LiveId" clId="{D095241D-8BE2-4F15-8A80-FAE3FD1927C8}" dt="2022-05-10T10:37:23.162" v="1373" actId="1582"/>
          <ac:cxnSpMkLst>
            <pc:docMk/>
            <pc:sldMk cId="1901838662" sldId="344"/>
            <ac:cxnSpMk id="22" creationId="{E22DF9A0-0D8C-2E7D-3D67-CCE2F22DDB0F}"/>
          </ac:cxnSpMkLst>
        </pc:cxnChg>
        <pc:cxnChg chg="add mod">
          <ac:chgData name="pradeep panwar" userId="d519ddcd2cf65a96" providerId="LiveId" clId="{D095241D-8BE2-4F15-8A80-FAE3FD1927C8}" dt="2022-05-10T10:37:41.794" v="1376" actId="1582"/>
          <ac:cxnSpMkLst>
            <pc:docMk/>
            <pc:sldMk cId="1901838662" sldId="344"/>
            <ac:cxnSpMk id="24" creationId="{1C54435C-EE29-72C0-5DF5-FCE0E2F7B2F4}"/>
          </ac:cxnSpMkLst>
        </pc:cxnChg>
        <pc:cxnChg chg="add mod">
          <ac:chgData name="pradeep panwar" userId="d519ddcd2cf65a96" providerId="LiveId" clId="{D095241D-8BE2-4F15-8A80-FAE3FD1927C8}" dt="2022-05-10T10:38:03.257" v="1380" actId="1582"/>
          <ac:cxnSpMkLst>
            <pc:docMk/>
            <pc:sldMk cId="1901838662" sldId="344"/>
            <ac:cxnSpMk id="26" creationId="{E1A68EEE-83A5-BCDA-5FF6-67130DFDCF1E}"/>
          </ac:cxnSpMkLst>
        </pc:cxnChg>
        <pc:cxnChg chg="add mod">
          <ac:chgData name="pradeep panwar" userId="d519ddcd2cf65a96" providerId="LiveId" clId="{D095241D-8BE2-4F15-8A80-FAE3FD1927C8}" dt="2022-05-10T10:38:20.923" v="1383" actId="1582"/>
          <ac:cxnSpMkLst>
            <pc:docMk/>
            <pc:sldMk cId="1901838662" sldId="344"/>
            <ac:cxnSpMk id="28" creationId="{F93F4D87-A675-FFE6-4975-FF07AF0997E2}"/>
          </ac:cxnSpMkLst>
        </pc:cxnChg>
      </pc:sldChg>
      <pc:sldChg chg="addSp delSp modSp new mod">
        <pc:chgData name="pradeep panwar" userId="d519ddcd2cf65a96" providerId="LiveId" clId="{D095241D-8BE2-4F15-8A80-FAE3FD1927C8}" dt="2022-05-11T04:44:11.415" v="2335" actId="1076"/>
        <pc:sldMkLst>
          <pc:docMk/>
          <pc:sldMk cId="4067627007" sldId="345"/>
        </pc:sldMkLst>
        <pc:spChg chg="del mod">
          <ac:chgData name="pradeep panwar" userId="d519ddcd2cf65a96" providerId="LiveId" clId="{D095241D-8BE2-4F15-8A80-FAE3FD1927C8}" dt="2022-05-11T04:36:05.462" v="1979" actId="478"/>
          <ac:spMkLst>
            <pc:docMk/>
            <pc:sldMk cId="4067627007" sldId="345"/>
            <ac:spMk id="2" creationId="{FFA1DE6E-3402-7C7F-400D-D05792F6CEC1}"/>
          </ac:spMkLst>
        </pc:spChg>
        <pc:spChg chg="del">
          <ac:chgData name="pradeep panwar" userId="d519ddcd2cf65a96" providerId="LiveId" clId="{D095241D-8BE2-4F15-8A80-FAE3FD1927C8}" dt="2022-05-11T04:36:09.714" v="1980" actId="478"/>
          <ac:spMkLst>
            <pc:docMk/>
            <pc:sldMk cId="4067627007" sldId="345"/>
            <ac:spMk id="3" creationId="{A5E05B22-FEF1-39AE-D5AD-A47945EEDFC2}"/>
          </ac:spMkLst>
        </pc:spChg>
        <pc:spChg chg="add mod">
          <ac:chgData name="pradeep panwar" userId="d519ddcd2cf65a96" providerId="LiveId" clId="{D095241D-8BE2-4F15-8A80-FAE3FD1927C8}" dt="2022-05-11T04:44:00.473" v="2333" actId="1035"/>
          <ac:spMkLst>
            <pc:docMk/>
            <pc:sldMk cId="4067627007" sldId="345"/>
            <ac:spMk id="4" creationId="{9A1A07A7-3DE9-C94B-763F-BA2265E16C9E}"/>
          </ac:spMkLst>
        </pc:spChg>
        <pc:spChg chg="add mod ord">
          <ac:chgData name="pradeep panwar" userId="d519ddcd2cf65a96" providerId="LiveId" clId="{D095241D-8BE2-4F15-8A80-FAE3FD1927C8}" dt="2022-05-11T04:44:11.415" v="2335" actId="1076"/>
          <ac:spMkLst>
            <pc:docMk/>
            <pc:sldMk cId="4067627007" sldId="345"/>
            <ac:spMk id="5" creationId="{6933D5AC-2D2F-3F39-78FD-18370F66017E}"/>
          </ac:spMkLst>
        </pc:spChg>
      </pc:sldChg>
      <pc:sldChg chg="new del">
        <pc:chgData name="pradeep panwar" userId="d519ddcd2cf65a96" providerId="LiveId" clId="{D095241D-8BE2-4F15-8A80-FAE3FD1927C8}" dt="2022-05-11T04:54:40.754" v="2338" actId="47"/>
        <pc:sldMkLst>
          <pc:docMk/>
          <pc:sldMk cId="568290944" sldId="346"/>
        </pc:sldMkLst>
      </pc:sldChg>
      <pc:sldChg chg="modSp add mod">
        <pc:chgData name="pradeep panwar" userId="d519ddcd2cf65a96" providerId="LiveId" clId="{D095241D-8BE2-4F15-8A80-FAE3FD1927C8}" dt="2022-05-11T04:55:33.654" v="2368" actId="123"/>
        <pc:sldMkLst>
          <pc:docMk/>
          <pc:sldMk cId="0" sldId="347"/>
        </pc:sldMkLst>
        <pc:spChg chg="mod">
          <ac:chgData name="pradeep panwar" userId="d519ddcd2cf65a96" providerId="LiveId" clId="{D095241D-8BE2-4F15-8A80-FAE3FD1927C8}" dt="2022-05-11T04:55:33.654" v="2368" actId="123"/>
          <ac:spMkLst>
            <pc:docMk/>
            <pc:sldMk cId="0" sldId="347"/>
            <ac:spMk id="4" creationId="{00000000-0000-0000-0000-000000000000}"/>
          </ac:spMkLst>
        </pc:spChg>
      </pc:sldChg>
      <pc:sldChg chg="modSp add mod">
        <pc:chgData name="pradeep panwar" userId="d519ddcd2cf65a96" providerId="LiveId" clId="{D095241D-8BE2-4F15-8A80-FAE3FD1927C8}" dt="2022-05-11T04:56:08.616" v="2376" actId="20577"/>
        <pc:sldMkLst>
          <pc:docMk/>
          <pc:sldMk cId="0" sldId="348"/>
        </pc:sldMkLst>
        <pc:spChg chg="mod">
          <ac:chgData name="pradeep panwar" userId="d519ddcd2cf65a96" providerId="LiveId" clId="{D095241D-8BE2-4F15-8A80-FAE3FD1927C8}" dt="2022-05-11T04:56:08.616" v="2376" actId="20577"/>
          <ac:spMkLst>
            <pc:docMk/>
            <pc:sldMk cId="0" sldId="348"/>
            <ac:spMk id="4" creationId="{00000000-0000-0000-0000-000000000000}"/>
          </ac:spMkLst>
        </pc:spChg>
      </pc:sldChg>
      <pc:sldChg chg="modSp add mod">
        <pc:chgData name="pradeep panwar" userId="d519ddcd2cf65a96" providerId="LiveId" clId="{D095241D-8BE2-4F15-8A80-FAE3FD1927C8}" dt="2022-05-11T04:56:37.725" v="2381" actId="20577"/>
        <pc:sldMkLst>
          <pc:docMk/>
          <pc:sldMk cId="0" sldId="349"/>
        </pc:sldMkLst>
        <pc:spChg chg="mod">
          <ac:chgData name="pradeep panwar" userId="d519ddcd2cf65a96" providerId="LiveId" clId="{D095241D-8BE2-4F15-8A80-FAE3FD1927C8}" dt="2022-05-11T04:56:37.725" v="2381" actId="20577"/>
          <ac:spMkLst>
            <pc:docMk/>
            <pc:sldMk cId="0" sldId="349"/>
            <ac:spMk id="4" creationId="{00000000-0000-0000-0000-000000000000}"/>
          </ac:spMkLst>
        </pc:spChg>
      </pc:sldChg>
      <pc:sldChg chg="modSp add mod">
        <pc:chgData name="pradeep panwar" userId="d519ddcd2cf65a96" providerId="LiveId" clId="{D095241D-8BE2-4F15-8A80-FAE3FD1927C8}" dt="2022-05-11T04:57:17.118" v="2388" actId="20577"/>
        <pc:sldMkLst>
          <pc:docMk/>
          <pc:sldMk cId="0" sldId="350"/>
        </pc:sldMkLst>
        <pc:spChg chg="mod">
          <ac:chgData name="pradeep panwar" userId="d519ddcd2cf65a96" providerId="LiveId" clId="{D095241D-8BE2-4F15-8A80-FAE3FD1927C8}" dt="2022-05-11T04:57:17.118" v="2388" actId="20577"/>
          <ac:spMkLst>
            <pc:docMk/>
            <pc:sldMk cId="0" sldId="350"/>
            <ac:spMk id="4" creationId="{00000000-0000-0000-0000-000000000000}"/>
          </ac:spMkLst>
        </pc:spChg>
      </pc:sldChg>
      <pc:sldChg chg="modSp add mod">
        <pc:chgData name="pradeep panwar" userId="d519ddcd2cf65a96" providerId="LiveId" clId="{D095241D-8BE2-4F15-8A80-FAE3FD1927C8}" dt="2022-05-11T04:57:48.467" v="2391" actId="14100"/>
        <pc:sldMkLst>
          <pc:docMk/>
          <pc:sldMk cId="0" sldId="351"/>
        </pc:sldMkLst>
        <pc:spChg chg="mod">
          <ac:chgData name="pradeep panwar" userId="d519ddcd2cf65a96" providerId="LiveId" clId="{D095241D-8BE2-4F15-8A80-FAE3FD1927C8}" dt="2022-05-11T04:57:48.467" v="2391" actId="14100"/>
          <ac:spMkLst>
            <pc:docMk/>
            <pc:sldMk cId="0" sldId="351"/>
            <ac:spMk id="4" creationId="{00000000-0000-0000-0000-000000000000}"/>
          </ac:spMkLst>
        </pc:spChg>
      </pc:sldChg>
      <pc:sldChg chg="addSp delSp modSp new mod">
        <pc:chgData name="pradeep panwar" userId="d519ddcd2cf65a96" providerId="LiveId" clId="{D095241D-8BE2-4F15-8A80-FAE3FD1927C8}" dt="2022-05-11T05:00:05.446" v="2400" actId="14100"/>
        <pc:sldMkLst>
          <pc:docMk/>
          <pc:sldMk cId="2181725063" sldId="352"/>
        </pc:sldMkLst>
        <pc:spChg chg="del mod">
          <ac:chgData name="pradeep panwar" userId="d519ddcd2cf65a96" providerId="LiveId" clId="{D095241D-8BE2-4F15-8A80-FAE3FD1927C8}" dt="2022-05-11T04:59:08.559" v="2395" actId="478"/>
          <ac:spMkLst>
            <pc:docMk/>
            <pc:sldMk cId="2181725063" sldId="352"/>
            <ac:spMk id="2" creationId="{ACDB02CD-51BB-5A19-396A-9563AE548861}"/>
          </ac:spMkLst>
        </pc:spChg>
        <pc:spChg chg="del">
          <ac:chgData name="pradeep panwar" userId="d519ddcd2cf65a96" providerId="LiveId" clId="{D095241D-8BE2-4F15-8A80-FAE3FD1927C8}" dt="2022-05-11T04:59:11.357" v="2396" actId="478"/>
          <ac:spMkLst>
            <pc:docMk/>
            <pc:sldMk cId="2181725063" sldId="352"/>
            <ac:spMk id="3" creationId="{EB1A521C-3D5C-64AA-A22F-BCDA6BB38F93}"/>
          </ac:spMkLst>
        </pc:spChg>
        <pc:picChg chg="add mod">
          <ac:chgData name="pradeep panwar" userId="d519ddcd2cf65a96" providerId="LiveId" clId="{D095241D-8BE2-4F15-8A80-FAE3FD1927C8}" dt="2022-05-11T05:00:05.446" v="2400" actId="14100"/>
          <ac:picMkLst>
            <pc:docMk/>
            <pc:sldMk cId="2181725063" sldId="352"/>
            <ac:picMk id="4" creationId="{9FB61941-B7B8-E4EC-65E0-2185E3FBEEFE}"/>
          </ac:picMkLst>
        </pc:picChg>
      </pc:sldChg>
      <pc:sldMasterChg chg="modSp modSldLayout">
        <pc:chgData name="pradeep panwar" userId="d519ddcd2cf65a96" providerId="LiveId" clId="{D095241D-8BE2-4F15-8A80-FAE3FD1927C8}" dt="2022-05-10T05:30:00.224" v="0"/>
        <pc:sldMasterMkLst>
          <pc:docMk/>
          <pc:sldMasterMk cId="0" sldId="2147483785"/>
        </pc:sldMasterMkLst>
        <pc:spChg chg="mod">
          <ac:chgData name="pradeep panwar" userId="d519ddcd2cf65a96" providerId="LiveId" clId="{D095241D-8BE2-4F15-8A80-FAE3FD1927C8}" dt="2022-05-10T05:30:00.224" v="0"/>
          <ac:spMkLst>
            <pc:docMk/>
            <pc:sldMasterMk cId="0" sldId="2147483785"/>
            <ac:spMk id="2" creationId="{00000000-0000-0000-0000-000000000000}"/>
          </ac:spMkLst>
        </pc:spChg>
        <pc:spChg chg="mod">
          <ac:chgData name="pradeep panwar" userId="d519ddcd2cf65a96" providerId="LiveId" clId="{D095241D-8BE2-4F15-8A80-FAE3FD1927C8}" dt="2022-05-10T05:30:00.224" v="0"/>
          <ac:spMkLst>
            <pc:docMk/>
            <pc:sldMasterMk cId="0" sldId="2147483785"/>
            <ac:spMk id="3" creationId="{00000000-0000-0000-0000-000000000000}"/>
          </ac:spMkLst>
        </pc:spChg>
        <pc:spChg chg="mod">
          <ac:chgData name="pradeep panwar" userId="d519ddcd2cf65a96" providerId="LiveId" clId="{D095241D-8BE2-4F15-8A80-FAE3FD1927C8}" dt="2022-05-10T05:30:00.224" v="0"/>
          <ac:spMkLst>
            <pc:docMk/>
            <pc:sldMasterMk cId="0" sldId="2147483785"/>
            <ac:spMk id="4" creationId="{00000000-0000-0000-0000-000000000000}"/>
          </ac:spMkLst>
        </pc:spChg>
        <pc:spChg chg="mod">
          <ac:chgData name="pradeep panwar" userId="d519ddcd2cf65a96" providerId="LiveId" clId="{D095241D-8BE2-4F15-8A80-FAE3FD1927C8}" dt="2022-05-10T05:30:00.224" v="0"/>
          <ac:spMkLst>
            <pc:docMk/>
            <pc:sldMasterMk cId="0" sldId="2147483785"/>
            <ac:spMk id="5" creationId="{00000000-0000-0000-0000-000000000000}"/>
          </ac:spMkLst>
        </pc:spChg>
        <pc:spChg chg="mod">
          <ac:chgData name="pradeep panwar" userId="d519ddcd2cf65a96" providerId="LiveId" clId="{D095241D-8BE2-4F15-8A80-FAE3FD1927C8}" dt="2022-05-10T05:30:00.224" v="0"/>
          <ac:spMkLst>
            <pc:docMk/>
            <pc:sldMasterMk cId="0" sldId="2147483785"/>
            <ac:spMk id="6" creationId="{00000000-0000-0000-0000-000000000000}"/>
          </ac:spMkLst>
        </pc:spChg>
        <pc:sldLayoutChg chg="modSp">
          <pc:chgData name="pradeep panwar" userId="d519ddcd2cf65a96" providerId="LiveId" clId="{D095241D-8BE2-4F15-8A80-FAE3FD1927C8}" dt="2022-05-10T05:30:00.224" v="0"/>
          <pc:sldLayoutMkLst>
            <pc:docMk/>
            <pc:sldMasterMk cId="0" sldId="2147483785"/>
            <pc:sldLayoutMk cId="0" sldId="2147483786"/>
          </pc:sldLayoutMkLst>
          <pc:spChg chg="mod">
            <ac:chgData name="pradeep panwar" userId="d519ddcd2cf65a96" providerId="LiveId" clId="{D095241D-8BE2-4F15-8A80-FAE3FD1927C8}" dt="2022-05-10T05:30:00.224" v="0"/>
            <ac:spMkLst>
              <pc:docMk/>
              <pc:sldMasterMk cId="0" sldId="2147483785"/>
              <pc:sldLayoutMk cId="0" sldId="214748378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6"/>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8"/>
          </pc:sldLayoutMkLst>
          <pc:spChg chg="mod">
            <ac:chgData name="pradeep panwar" userId="d519ddcd2cf65a96" providerId="LiveId" clId="{D095241D-8BE2-4F15-8A80-FAE3FD1927C8}" dt="2022-05-10T05:30:00.224" v="0"/>
            <ac:spMkLst>
              <pc:docMk/>
              <pc:sldMasterMk cId="0" sldId="2147483785"/>
              <pc:sldLayoutMk cId="0" sldId="2147483788"/>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8"/>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9"/>
          </pc:sldLayoutMkLst>
          <pc:spChg chg="mod">
            <ac:chgData name="pradeep panwar" userId="d519ddcd2cf65a96" providerId="LiveId" clId="{D095241D-8BE2-4F15-8A80-FAE3FD1927C8}" dt="2022-05-10T05:30:00.224" v="0"/>
            <ac:spMkLst>
              <pc:docMk/>
              <pc:sldMasterMk cId="0" sldId="2147483785"/>
              <pc:sldLayoutMk cId="0" sldId="2147483789"/>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9"/>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0"/>
          </pc:sldLayoutMkLst>
          <pc:spChg chg="mod">
            <ac:chgData name="pradeep panwar" userId="d519ddcd2cf65a96" providerId="LiveId" clId="{D095241D-8BE2-4F15-8A80-FAE3FD1927C8}" dt="2022-05-10T05:30:00.224" v="0"/>
            <ac:spMkLst>
              <pc:docMk/>
              <pc:sldMasterMk cId="0" sldId="2147483785"/>
              <pc:sldLayoutMk cId="0" sldId="2147483790"/>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4"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5"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6"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3"/>
          </pc:sldLayoutMkLst>
          <pc:spChg chg="mod">
            <ac:chgData name="pradeep panwar" userId="d519ddcd2cf65a96" providerId="LiveId" clId="{D095241D-8BE2-4F15-8A80-FAE3FD1927C8}" dt="2022-05-10T05:30:00.224" v="0"/>
            <ac:spMkLst>
              <pc:docMk/>
              <pc:sldMasterMk cId="0" sldId="2147483785"/>
              <pc:sldLayoutMk cId="0" sldId="2147483793"/>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4"/>
          </pc:sldLayoutMkLst>
          <pc:spChg chg="mod">
            <ac:chgData name="pradeep panwar" userId="d519ddcd2cf65a96" providerId="LiveId" clId="{D095241D-8BE2-4F15-8A80-FAE3FD1927C8}" dt="2022-05-10T05:30:00.224" v="0"/>
            <ac:spMkLst>
              <pc:docMk/>
              <pc:sldMasterMk cId="0" sldId="2147483785"/>
              <pc:sldLayoutMk cId="0" sldId="2147483794"/>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6"/>
          </pc:sldLayoutMkLst>
          <pc:spChg chg="mod">
            <ac:chgData name="pradeep panwar" userId="d519ddcd2cf65a96" providerId="LiveId" clId="{D095241D-8BE2-4F15-8A80-FAE3FD1927C8}" dt="2022-05-10T05:30:00.224" v="0"/>
            <ac:spMkLst>
              <pc:docMk/>
              <pc:sldMasterMk cId="0" sldId="2147483785"/>
              <pc:sldLayoutMk cId="0" sldId="214748379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4D53-0B56-4699-8F5A-7B9DD8A2091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6018301-0CC9-45A7-8DE8-995725AF367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299EC4-107F-440D-B937-DECF55243C0F}"/>
              </a:ext>
            </a:extLst>
          </p:cNvPr>
          <p:cNvSpPr>
            <a:spLocks noGrp="1"/>
          </p:cNvSpPr>
          <p:nvPr>
            <p:ph type="dt" sz="half" idx="10"/>
          </p:nvPr>
        </p:nvSpPr>
        <p:spPr/>
        <p:txBody>
          <a:bodyPr/>
          <a:lstStyle/>
          <a:p>
            <a:pPr>
              <a:defRPr/>
            </a:pPr>
            <a:fld id="{C8EA1980-4576-4AF0-B9EB-9D150046AAAE}"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FF30AE8C-307E-4828-8636-BB134F6BE50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265DB13-A722-44FD-BFA5-A709F93A840C}"/>
              </a:ext>
            </a:extLst>
          </p:cNvPr>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extLst>
      <p:ext uri="{BB962C8B-B14F-4D97-AF65-F5344CB8AC3E}">
        <p14:creationId xmlns:p14="http://schemas.microsoft.com/office/powerpoint/2010/main" val="171310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B19B-4503-45F2-9868-3E25F01DB4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81758-EDBC-46A8-AC6B-842833F48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B3720-720B-41C4-8F4F-1A233D2E1BCC}"/>
              </a:ext>
            </a:extLst>
          </p:cNvPr>
          <p:cNvSpPr>
            <a:spLocks noGrp="1"/>
          </p:cNvSpPr>
          <p:nvPr>
            <p:ph type="dt" sz="half" idx="10"/>
          </p:nvPr>
        </p:nvSpPr>
        <p:spPr/>
        <p:txBody>
          <a:bodyPr/>
          <a:lstStyle/>
          <a:p>
            <a:pPr>
              <a:defRPr/>
            </a:pPr>
            <a:fld id="{7F901BE7-9EF2-4B54-9700-87EE46A6EDB6}"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5CE5CD25-F2D5-4894-85D6-9B141751B75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2FA8DB8-6594-4139-92DA-82836AC0C4FF}"/>
              </a:ext>
            </a:extLst>
          </p:cNvPr>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extLst>
      <p:ext uri="{BB962C8B-B14F-4D97-AF65-F5344CB8AC3E}">
        <p14:creationId xmlns:p14="http://schemas.microsoft.com/office/powerpoint/2010/main" val="54229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4E799-F34D-4943-AAB1-77C81D5DB66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CE0E4-41A6-4407-9E8F-F36733D4665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9FD8C-0BC0-4379-A57E-20A75C227D81}"/>
              </a:ext>
            </a:extLst>
          </p:cNvPr>
          <p:cNvSpPr>
            <a:spLocks noGrp="1"/>
          </p:cNvSpPr>
          <p:nvPr>
            <p:ph type="dt" sz="half" idx="10"/>
          </p:nvPr>
        </p:nvSpPr>
        <p:spPr/>
        <p:txBody>
          <a:bodyPr/>
          <a:lstStyle/>
          <a:p>
            <a:pPr>
              <a:defRPr/>
            </a:pPr>
            <a:fld id="{794AD406-2DF7-4414-BD58-578652F71040}"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32C39396-8DEE-4D4F-B713-036527AB002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EC17B17-2D25-4CFA-A5CD-C4C7DE37BF47}"/>
              </a:ext>
            </a:extLst>
          </p:cNvPr>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extLst>
      <p:ext uri="{BB962C8B-B14F-4D97-AF65-F5344CB8AC3E}">
        <p14:creationId xmlns:p14="http://schemas.microsoft.com/office/powerpoint/2010/main" val="278689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02DB-9619-4E97-8FCE-45659B20D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EDC853-1544-4F61-9A14-08C46D272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E5784-F47B-45BD-A379-B46514AF0B9C}"/>
              </a:ext>
            </a:extLst>
          </p:cNvPr>
          <p:cNvSpPr>
            <a:spLocks noGrp="1"/>
          </p:cNvSpPr>
          <p:nvPr>
            <p:ph type="dt" sz="half" idx="10"/>
          </p:nvPr>
        </p:nvSpPr>
        <p:spPr/>
        <p:txBody>
          <a:bodyPr/>
          <a:lstStyle/>
          <a:p>
            <a:pPr>
              <a:defRPr/>
            </a:pPr>
            <a:fld id="{42B5770D-423E-4CBB-B0F4-07D6A3FA965D}"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04B84E3D-8869-4614-B92C-E807CE1D402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CD8D151-AC05-4910-BEF7-7A58B9652CC5}"/>
              </a:ext>
            </a:extLst>
          </p:cNvPr>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val="4196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9E9B-0E50-48C9-8DCC-7CA26418F26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E39DF-7EAF-4E45-A8C1-D561BBD42E2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7D41D-B008-483E-B9BF-A97BE9E53A77}"/>
              </a:ext>
            </a:extLst>
          </p:cNvPr>
          <p:cNvSpPr>
            <a:spLocks noGrp="1"/>
          </p:cNvSpPr>
          <p:nvPr>
            <p:ph type="dt" sz="half" idx="10"/>
          </p:nvPr>
        </p:nvSpPr>
        <p:spPr/>
        <p:txBody>
          <a:bodyPr/>
          <a:lstStyle/>
          <a:p>
            <a:pPr>
              <a:defRPr/>
            </a:pPr>
            <a:fld id="{4E29D0CD-93FD-4AA7-A016-11FDE00CBCE3}"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BC89FA81-F01D-4C72-9021-AF85622B1C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ADA13F-BD1D-4CBC-97A0-DF2FEEAB93F6}"/>
              </a:ext>
            </a:extLst>
          </p:cNvPr>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extLst>
      <p:ext uri="{BB962C8B-B14F-4D97-AF65-F5344CB8AC3E}">
        <p14:creationId xmlns:p14="http://schemas.microsoft.com/office/powerpoint/2010/main" val="407959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79A4-AE73-4FFC-96F4-018ED8E30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3CD300-2E37-46A3-BECF-74A77FA8228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BC2956-9656-4141-9F5F-1775156BC78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C292E1-5530-4DE2-A291-877958FBA4DE}"/>
              </a:ext>
            </a:extLst>
          </p:cNvPr>
          <p:cNvSpPr>
            <a:spLocks noGrp="1"/>
          </p:cNvSpPr>
          <p:nvPr>
            <p:ph type="dt" sz="half" idx="10"/>
          </p:nvPr>
        </p:nvSpPr>
        <p:spPr/>
        <p:txBody>
          <a:bodyPr/>
          <a:lstStyle/>
          <a:p>
            <a:pPr>
              <a:defRPr/>
            </a:pPr>
            <a:fld id="{BAF96DC0-12FC-4A3B-86A2-861216B55270}" type="datetimeFigureOut">
              <a:rPr lang="en-US" smtClean="0"/>
              <a:pPr>
                <a:defRPr/>
              </a:pPr>
              <a:t>2/16/2024</a:t>
            </a:fld>
            <a:endParaRPr lang="en-US" dirty="0"/>
          </a:p>
        </p:txBody>
      </p:sp>
      <p:sp>
        <p:nvSpPr>
          <p:cNvPr id="6" name="Footer Placeholder 5">
            <a:extLst>
              <a:ext uri="{FF2B5EF4-FFF2-40B4-BE49-F238E27FC236}">
                <a16:creationId xmlns:a16="http://schemas.microsoft.com/office/drawing/2014/main" id="{AC1A8B99-76B1-4175-839F-D39CBD47400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C06DB4C-9FF7-4547-B3F8-E836B8D600E4}"/>
              </a:ext>
            </a:extLst>
          </p:cNvPr>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extLst>
      <p:ext uri="{BB962C8B-B14F-4D97-AF65-F5344CB8AC3E}">
        <p14:creationId xmlns:p14="http://schemas.microsoft.com/office/powerpoint/2010/main" val="188388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CE33-94A1-4629-B2E4-8FF0DC85C4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605781-62A8-410F-85CE-058B38F6A89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4EB6F-EE39-4089-B77C-54DFA606F63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A5FDD5-B7ED-421A-B90F-8CCB70B84C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F875B-71F3-42E2-B9E4-0022A59051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E2DA88-157B-43A7-AD46-4BF77E0DCA37}"/>
              </a:ext>
            </a:extLst>
          </p:cNvPr>
          <p:cNvSpPr>
            <a:spLocks noGrp="1"/>
          </p:cNvSpPr>
          <p:nvPr>
            <p:ph type="dt" sz="half" idx="10"/>
          </p:nvPr>
        </p:nvSpPr>
        <p:spPr/>
        <p:txBody>
          <a:bodyPr/>
          <a:lstStyle/>
          <a:p>
            <a:pPr>
              <a:defRPr/>
            </a:pPr>
            <a:fld id="{B343F61E-9280-4CC2-90AE-A6278023B723}" type="datetimeFigureOut">
              <a:rPr lang="en-US" smtClean="0"/>
              <a:pPr>
                <a:defRPr/>
              </a:pPr>
              <a:t>2/16/2024</a:t>
            </a:fld>
            <a:endParaRPr lang="en-US" dirty="0"/>
          </a:p>
        </p:txBody>
      </p:sp>
      <p:sp>
        <p:nvSpPr>
          <p:cNvPr id="8" name="Footer Placeholder 7">
            <a:extLst>
              <a:ext uri="{FF2B5EF4-FFF2-40B4-BE49-F238E27FC236}">
                <a16:creationId xmlns:a16="http://schemas.microsoft.com/office/drawing/2014/main" id="{E6D1E15F-FB94-4B90-B6A4-18F598A4A03A}"/>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32BBB6CC-05E0-4F04-B922-1B38909D47F0}"/>
              </a:ext>
            </a:extLst>
          </p:cNvPr>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extLst>
      <p:ext uri="{BB962C8B-B14F-4D97-AF65-F5344CB8AC3E}">
        <p14:creationId xmlns:p14="http://schemas.microsoft.com/office/powerpoint/2010/main" val="265842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4BE3-6914-4C5A-810A-B2240399B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BDC1B6-CF31-496C-A092-CBDEBA3CC5CC}"/>
              </a:ext>
            </a:extLst>
          </p:cNvPr>
          <p:cNvSpPr>
            <a:spLocks noGrp="1"/>
          </p:cNvSpPr>
          <p:nvPr>
            <p:ph type="dt" sz="half" idx="10"/>
          </p:nvPr>
        </p:nvSpPr>
        <p:spPr/>
        <p:txBody>
          <a:bodyPr/>
          <a:lstStyle/>
          <a:p>
            <a:pPr>
              <a:defRPr/>
            </a:pPr>
            <a:fld id="{022408D7-7DF0-44B4-BF3D-1B5DF5DD0E8C}" type="datetimeFigureOut">
              <a:rPr lang="en-US" smtClean="0"/>
              <a:pPr>
                <a:defRPr/>
              </a:pPr>
              <a:t>2/16/2024</a:t>
            </a:fld>
            <a:endParaRPr lang="en-US" dirty="0"/>
          </a:p>
        </p:txBody>
      </p:sp>
      <p:sp>
        <p:nvSpPr>
          <p:cNvPr id="4" name="Footer Placeholder 3">
            <a:extLst>
              <a:ext uri="{FF2B5EF4-FFF2-40B4-BE49-F238E27FC236}">
                <a16:creationId xmlns:a16="http://schemas.microsoft.com/office/drawing/2014/main" id="{1391F2B6-7E6F-4A2C-9EC4-714C42ED297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9F5349B-F4BD-4ACA-A08A-13C9C200BDE4}"/>
              </a:ext>
            </a:extLst>
          </p:cNvPr>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extLst>
      <p:ext uri="{BB962C8B-B14F-4D97-AF65-F5344CB8AC3E}">
        <p14:creationId xmlns:p14="http://schemas.microsoft.com/office/powerpoint/2010/main" val="306444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4BC75-A36E-4AAB-BC34-6119D5328A23}"/>
              </a:ext>
            </a:extLst>
          </p:cNvPr>
          <p:cNvSpPr>
            <a:spLocks noGrp="1"/>
          </p:cNvSpPr>
          <p:nvPr>
            <p:ph type="dt" sz="half" idx="10"/>
          </p:nvPr>
        </p:nvSpPr>
        <p:spPr/>
        <p:txBody>
          <a:bodyPr/>
          <a:lstStyle/>
          <a:p>
            <a:pPr>
              <a:defRPr/>
            </a:pPr>
            <a:fld id="{ECE38901-650A-4FEC-955B-5AA7D4685A03}" type="datetimeFigureOut">
              <a:rPr lang="en-US" smtClean="0"/>
              <a:pPr>
                <a:defRPr/>
              </a:pPr>
              <a:t>2/16/2024</a:t>
            </a:fld>
            <a:endParaRPr lang="en-US" dirty="0"/>
          </a:p>
        </p:txBody>
      </p:sp>
      <p:sp>
        <p:nvSpPr>
          <p:cNvPr id="3" name="Footer Placeholder 2">
            <a:extLst>
              <a:ext uri="{FF2B5EF4-FFF2-40B4-BE49-F238E27FC236}">
                <a16:creationId xmlns:a16="http://schemas.microsoft.com/office/drawing/2014/main" id="{C6447376-1FA3-4129-8CCD-B76428156530}"/>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599C6D3-6262-4235-BF63-F7B766F0B3A2}"/>
              </a:ext>
            </a:extLst>
          </p:cNvPr>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extLst>
      <p:ext uri="{BB962C8B-B14F-4D97-AF65-F5344CB8AC3E}">
        <p14:creationId xmlns:p14="http://schemas.microsoft.com/office/powerpoint/2010/main" val="326174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011E-9BF8-4AEE-BA76-08E0ECF088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810309-92B1-477C-B92A-0CB22C221AC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B9579A-680E-4B99-BEA9-34F2E8D13A4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40909D-C791-40EA-9B10-1F716830F1C4}"/>
              </a:ext>
            </a:extLst>
          </p:cNvPr>
          <p:cNvSpPr>
            <a:spLocks noGrp="1"/>
          </p:cNvSpPr>
          <p:nvPr>
            <p:ph type="dt" sz="half" idx="10"/>
          </p:nvPr>
        </p:nvSpPr>
        <p:spPr/>
        <p:txBody>
          <a:bodyPr/>
          <a:lstStyle/>
          <a:p>
            <a:pPr>
              <a:defRPr/>
            </a:pPr>
            <a:fld id="{B5941EA2-F28E-4E7C-B022-8BD180DD6A5D}" type="datetimeFigureOut">
              <a:rPr lang="en-US" smtClean="0"/>
              <a:pPr>
                <a:defRPr/>
              </a:pPr>
              <a:t>2/16/2024</a:t>
            </a:fld>
            <a:endParaRPr lang="en-US" dirty="0"/>
          </a:p>
        </p:txBody>
      </p:sp>
      <p:sp>
        <p:nvSpPr>
          <p:cNvPr id="6" name="Footer Placeholder 5">
            <a:extLst>
              <a:ext uri="{FF2B5EF4-FFF2-40B4-BE49-F238E27FC236}">
                <a16:creationId xmlns:a16="http://schemas.microsoft.com/office/drawing/2014/main" id="{FF05FBA9-844A-44B3-9C61-CEB8717F2E5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6EC00DD-DA22-428C-BC12-57BD2D0D9F81}"/>
              </a:ext>
            </a:extLst>
          </p:cNvPr>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extLst>
      <p:ext uri="{BB962C8B-B14F-4D97-AF65-F5344CB8AC3E}">
        <p14:creationId xmlns:p14="http://schemas.microsoft.com/office/powerpoint/2010/main" val="125490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FFF5-9DC3-45DF-B049-8C140D163E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B5136A-C616-4861-B4C1-C4C1E0C9520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F6B395-75CA-4D07-9EA7-24AAFF474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A95183-7365-49D1-A6FF-88724AFC1D91}"/>
              </a:ext>
            </a:extLst>
          </p:cNvPr>
          <p:cNvSpPr>
            <a:spLocks noGrp="1"/>
          </p:cNvSpPr>
          <p:nvPr>
            <p:ph type="dt" sz="half" idx="10"/>
          </p:nvPr>
        </p:nvSpPr>
        <p:spPr/>
        <p:txBody>
          <a:bodyPr/>
          <a:lstStyle/>
          <a:p>
            <a:pPr>
              <a:defRPr/>
            </a:pPr>
            <a:fld id="{C260AD76-F1EF-4CA7-8DA5-41EDDEF49BFA}" type="datetimeFigureOut">
              <a:rPr lang="en-US" smtClean="0"/>
              <a:pPr>
                <a:defRPr/>
              </a:pPr>
              <a:t>2/16/2024</a:t>
            </a:fld>
            <a:endParaRPr lang="en-US" dirty="0"/>
          </a:p>
        </p:txBody>
      </p:sp>
      <p:sp>
        <p:nvSpPr>
          <p:cNvPr id="6" name="Footer Placeholder 5">
            <a:extLst>
              <a:ext uri="{FF2B5EF4-FFF2-40B4-BE49-F238E27FC236}">
                <a16:creationId xmlns:a16="http://schemas.microsoft.com/office/drawing/2014/main" id="{824014A6-5111-4937-8A02-EE5FD7D6B7A6}"/>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30257C7-327C-4F41-BABF-FC6F7B4BF48C}"/>
              </a:ext>
            </a:extLst>
          </p:cNvPr>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extLst>
      <p:ext uri="{BB962C8B-B14F-4D97-AF65-F5344CB8AC3E}">
        <p14:creationId xmlns:p14="http://schemas.microsoft.com/office/powerpoint/2010/main" val="28158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D3A1F-03A7-4577-BEC4-AACD699E9E6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ED0BB6-EDF2-46AC-8732-FCA348BEA2C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17CE2-F714-474E-A1D8-5DF80E6F44D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2/16/2024</a:t>
            </a:fld>
            <a:endParaRPr lang="en-US" dirty="0"/>
          </a:p>
        </p:txBody>
      </p:sp>
      <p:sp>
        <p:nvSpPr>
          <p:cNvPr id="5" name="Footer Placeholder 4">
            <a:extLst>
              <a:ext uri="{FF2B5EF4-FFF2-40B4-BE49-F238E27FC236}">
                <a16:creationId xmlns:a16="http://schemas.microsoft.com/office/drawing/2014/main" id="{B814DEA4-1420-4F7E-90F3-88445D6AF16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F1BF220-76B3-4DD0-B4A4-3F84A94413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extLst>
      <p:ext uri="{BB962C8B-B14F-4D97-AF65-F5344CB8AC3E}">
        <p14:creationId xmlns:p14="http://schemas.microsoft.com/office/powerpoint/2010/main" val="284396787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2C900D-CBD4-1B4A-F571-4961A660A2DB}"/>
              </a:ext>
            </a:extLst>
          </p:cNvPr>
          <p:cNvSpPr txBox="1"/>
          <p:nvPr/>
        </p:nvSpPr>
        <p:spPr>
          <a:xfrm>
            <a:off x="250257" y="202131"/>
            <a:ext cx="8643486" cy="1107996"/>
          </a:xfrm>
          <a:prstGeom prst="rect">
            <a:avLst/>
          </a:prstGeom>
          <a:noFill/>
        </p:spPr>
        <p:txBody>
          <a:bodyPr wrap="square" rtlCol="0">
            <a:spAutoFit/>
          </a:bodyPr>
          <a:lstStyle/>
          <a:p>
            <a:r>
              <a:rPr lang="en-IN" sz="6600" b="1" dirty="0">
                <a:solidFill>
                  <a:schemeClr val="tx2">
                    <a:lumMod val="75000"/>
                  </a:schemeClr>
                </a:solidFill>
                <a:latin typeface="Bahnschrift" panose="020B0502040204020203" pitchFamily="34" charset="0"/>
              </a:rPr>
              <a:t>Profit and Loss</a:t>
            </a:r>
          </a:p>
        </p:txBody>
      </p:sp>
      <p:pic>
        <p:nvPicPr>
          <p:cNvPr id="5" name="Content Placeholder 3">
            <a:extLst>
              <a:ext uri="{FF2B5EF4-FFF2-40B4-BE49-F238E27FC236}">
                <a16:creationId xmlns:a16="http://schemas.microsoft.com/office/drawing/2014/main" id="{7CF69A15-DC30-75DE-8185-9A2EB167C4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3394" y="1684421"/>
            <a:ext cx="7816081" cy="4068679"/>
          </a:xfrm>
        </p:spPr>
      </p:pic>
    </p:spTree>
    <p:extLst>
      <p:ext uri="{BB962C8B-B14F-4D97-AF65-F5344CB8AC3E}">
        <p14:creationId xmlns:p14="http://schemas.microsoft.com/office/powerpoint/2010/main" val="5616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44392"/>
            <a:ext cx="8858250" cy="6001643"/>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SP = Rs.720</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SP = Rs. 810</a:t>
            </a:r>
          </a:p>
          <a:p>
            <a:pPr algn="just">
              <a:buFont typeface="Arial" charset="0"/>
              <a:buNone/>
              <a:defRPr/>
            </a:pPr>
            <a:r>
              <a:rPr lang="en-IN" sz="2400" b="1" dirty="0">
                <a:solidFill>
                  <a:schemeClr val="tx2">
                    <a:lumMod val="75000"/>
                  </a:schemeClr>
                </a:solidFill>
                <a:latin typeface="Book Antiqua" pitchFamily="18" charset="0"/>
              </a:rPr>
              <a:t>L = 10 %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 </a:t>
            </a:r>
          </a:p>
          <a:p>
            <a:pPr marL="385763" indent="-385763" algn="just">
              <a:defRPr/>
            </a:pPr>
            <a:endParaRPr lang="en-IN" sz="2400" b="1" dirty="0">
              <a:solidFill>
                <a:schemeClr val="tx2">
                  <a:lumMod val="75000"/>
                </a:schemeClr>
              </a:solidFill>
              <a:latin typeface="Book Antiqua" pitchFamily="18" charset="0"/>
            </a:endParaRPr>
          </a:p>
          <a:p>
            <a:endParaRPr lang="en-US" sz="2400" b="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10" y="123624"/>
            <a:ext cx="8823809" cy="3361690"/>
          </a:xfrm>
          <a:prstGeom prst="rect">
            <a:avLst/>
          </a:prstGeom>
          <a:noFill/>
        </p:spPr>
        <p:txBody>
          <a:bodyPr wrap="square" rtlCol="0">
            <a:spAutoFit/>
          </a:bodyPr>
          <a:lstStyle/>
          <a:p>
            <a:r>
              <a:rPr lang="en-US" sz="2400" dirty="0">
                <a:latin typeface="Book Antiqua" pitchFamily="18" charset="0"/>
              </a:rPr>
              <a:t>Questions: When a plot is sold for Rs. 18,700, the owner loses 15%. At what price must that plot be sold in order to gain 15%?</a:t>
            </a:r>
          </a:p>
          <a:p>
            <a:endParaRPr lang="en-US" sz="2400" dirty="0">
              <a:latin typeface="Book Antiqua" pitchFamily="18" charset="0"/>
            </a:endParaRPr>
          </a:p>
          <a:p>
            <a:pPr>
              <a:lnSpc>
                <a:spcPct val="150000"/>
              </a:lnSpc>
            </a:pPr>
            <a:r>
              <a:rPr lang="en-US" sz="2400" dirty="0">
                <a:latin typeface="Book Antiqua" pitchFamily="18" charset="0"/>
              </a:rPr>
              <a:t>[A] Rs.21000</a:t>
            </a:r>
          </a:p>
          <a:p>
            <a:pPr>
              <a:lnSpc>
                <a:spcPct val="150000"/>
              </a:lnSpc>
            </a:pPr>
            <a:r>
              <a:rPr lang="en-US" sz="2400" dirty="0">
                <a:latin typeface="Book Antiqua" pitchFamily="18" charset="0"/>
              </a:rPr>
              <a:t>[B] Rs.22500</a:t>
            </a:r>
          </a:p>
          <a:p>
            <a:pPr>
              <a:lnSpc>
                <a:spcPct val="150000"/>
              </a:lnSpc>
            </a:pPr>
            <a:r>
              <a:rPr lang="en-US" sz="2400" dirty="0">
                <a:latin typeface="Book Antiqua" pitchFamily="18" charset="0"/>
              </a:rPr>
              <a:t>[C] Rs.25300</a:t>
            </a:r>
          </a:p>
          <a:p>
            <a:pPr>
              <a:lnSpc>
                <a:spcPct val="150000"/>
              </a:lnSpc>
            </a:pPr>
            <a:r>
              <a:rPr lang="en-US" sz="2400" dirty="0">
                <a:latin typeface="Book Antiqua" pitchFamily="18" charset="0"/>
              </a:rPr>
              <a:t>[D] Rs.25800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3731021"/>
          </a:xfrm>
          <a:prstGeom prst="rect">
            <a:avLst/>
          </a:prstGeom>
          <a:noFill/>
        </p:spPr>
        <p:txBody>
          <a:bodyPr wrap="square" rtlCol="0">
            <a:spAutoFit/>
          </a:bodyPr>
          <a:lstStyle/>
          <a:p>
            <a:r>
              <a:rPr lang="en-US" sz="2400" dirty="0">
                <a:latin typeface="Book Antiqua" pitchFamily="18" charset="0"/>
              </a:rPr>
              <a:t>Questions: Alfred buys an old scooter for Rs. 4700 and spends Rs. 800 on its repairs. If he sells the scooter for Rs. 5800, his gain percent is</a:t>
            </a:r>
          </a:p>
          <a:p>
            <a:endParaRPr lang="en-US" sz="2400" dirty="0">
              <a:latin typeface="Book Antiqua" pitchFamily="18" charset="0"/>
            </a:endParaRPr>
          </a:p>
          <a:p>
            <a:pPr>
              <a:lnSpc>
                <a:spcPct val="150000"/>
              </a:lnSpc>
            </a:pPr>
            <a:r>
              <a:rPr lang="en-US" sz="2400" dirty="0">
                <a:latin typeface="Book Antiqua" pitchFamily="18" charset="0"/>
              </a:rPr>
              <a:t>[A] 6/19%</a:t>
            </a:r>
          </a:p>
          <a:p>
            <a:pPr>
              <a:lnSpc>
                <a:spcPct val="150000"/>
              </a:lnSpc>
            </a:pPr>
            <a:r>
              <a:rPr lang="en-US" sz="2400" dirty="0">
                <a:latin typeface="Book Antiqua" pitchFamily="18" charset="0"/>
              </a:rPr>
              <a:t>[B] 6/11%</a:t>
            </a:r>
          </a:p>
          <a:p>
            <a:pPr>
              <a:lnSpc>
                <a:spcPct val="150000"/>
              </a:lnSpc>
            </a:pPr>
            <a:r>
              <a:rPr lang="en-US" sz="2400" dirty="0">
                <a:latin typeface="Book Antiqua" pitchFamily="18" charset="0"/>
              </a:rPr>
              <a:t>[C] 60/11%</a:t>
            </a:r>
          </a:p>
          <a:p>
            <a:pPr>
              <a:lnSpc>
                <a:spcPct val="150000"/>
              </a:lnSpc>
            </a:pPr>
            <a:r>
              <a:rPr lang="en-US" sz="2400" dirty="0">
                <a:latin typeface="Book Antiqua" pitchFamily="18" charset="0"/>
              </a:rPr>
              <a:t>[D] 38/11%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2007-031C-4163-7EE6-4187C4799ED9}"/>
              </a:ext>
            </a:extLst>
          </p:cNvPr>
          <p:cNvSpPr>
            <a:spLocks noGrp="1"/>
          </p:cNvSpPr>
          <p:nvPr>
            <p:ph idx="1"/>
          </p:nvPr>
        </p:nvSpPr>
        <p:spPr>
          <a:xfrm>
            <a:off x="218138" y="185286"/>
            <a:ext cx="8694855" cy="4495800"/>
          </a:xfrm>
        </p:spPr>
        <p:txBody>
          <a:bodyPr>
            <a:normAutofit/>
          </a:bodyPr>
          <a:lstStyle/>
          <a:p>
            <a:pPr marL="0" indent="0" eaLnBrk="1" fontAlgn="auto" hangingPunct="1">
              <a:spcAft>
                <a:spcPts val="0"/>
              </a:spcAft>
              <a:buNone/>
              <a:defRPr/>
            </a:pPr>
            <a:r>
              <a:rPr lang="en-US" dirty="0">
                <a:latin typeface="Book Antiqua" panose="02040602050305030304" pitchFamily="18" charset="0"/>
              </a:rPr>
              <a:t>Question: If CP of 25 articles is equal to SP of 20 articles. Find the profit or loss percent.</a:t>
            </a: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25% loss</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20 % profit</a:t>
            </a:r>
          </a:p>
          <a:p>
            <a:pPr marL="0" indent="0" eaLnBrk="1" fontAlgn="auto" hangingPunct="1">
              <a:lnSpc>
                <a:spcPct val="150000"/>
              </a:lnSpc>
              <a:spcAft>
                <a:spcPts val="0"/>
              </a:spcAft>
              <a:buNone/>
              <a:defRPr/>
            </a:pPr>
            <a:r>
              <a:rPr lang="en-US" dirty="0">
                <a:latin typeface="Book Antiqua" panose="02040602050305030304" pitchFamily="18" charset="0"/>
              </a:rPr>
              <a:t>[D] 20 % loss</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B5D8-A0A9-6A6E-C697-591B4ADE6091}"/>
              </a:ext>
            </a:extLst>
          </p:cNvPr>
          <p:cNvSpPr>
            <a:spLocks noGrp="1"/>
          </p:cNvSpPr>
          <p:nvPr>
            <p:ph idx="1"/>
          </p:nvPr>
        </p:nvSpPr>
        <p:spPr>
          <a:xfrm>
            <a:off x="179639" y="185286"/>
            <a:ext cx="887773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If CP of 30 articles is equal to SP of 45 articles. Find the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profit</a:t>
            </a:r>
          </a:p>
          <a:p>
            <a:pPr marL="0" indent="0" algn="just" eaLnBrk="1" fontAlgn="auto" hangingPunct="1">
              <a:lnSpc>
                <a:spcPct val="150000"/>
              </a:lnSpc>
              <a:spcAft>
                <a:spcPts val="0"/>
              </a:spcAft>
              <a:buNone/>
              <a:defRPr/>
            </a:pPr>
            <a:r>
              <a:rPr lang="en-US" dirty="0">
                <a:latin typeface="Book Antiqua" panose="02040602050305030304" pitchFamily="18" charset="0"/>
              </a:rPr>
              <a:t>[C] 20 % loss</a:t>
            </a:r>
          </a:p>
          <a:p>
            <a:pPr marL="0" indent="0" algn="just" eaLnBrk="1" fontAlgn="auto" hangingPunct="1">
              <a:lnSpc>
                <a:spcPct val="150000"/>
              </a:lnSpc>
              <a:spcAft>
                <a:spcPts val="0"/>
              </a:spcAft>
              <a:buNone/>
              <a:defRPr/>
            </a:pPr>
            <a:r>
              <a:rPr lang="en-US" dirty="0">
                <a:latin typeface="Book Antiqua" panose="02040602050305030304" pitchFamily="18" charset="0"/>
              </a:rPr>
              <a:t>[D] 20 %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30E9-762A-355F-9671-6B16735877F2}"/>
              </a:ext>
            </a:extLst>
          </p:cNvPr>
          <p:cNvSpPr>
            <a:spLocks noGrp="1"/>
          </p:cNvSpPr>
          <p:nvPr>
            <p:ph idx="1"/>
          </p:nvPr>
        </p:nvSpPr>
        <p:spPr>
          <a:xfrm>
            <a:off x="208513" y="146785"/>
            <a:ext cx="876223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12 articles a man earn a loss of which is equal to selling price of 4 articles. Find his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16.66 %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1865-D429-18C5-258E-DDD2C3AA6D6C}"/>
              </a:ext>
            </a:extLst>
          </p:cNvPr>
          <p:cNvSpPr>
            <a:spLocks noGrp="1"/>
          </p:cNvSpPr>
          <p:nvPr>
            <p:ph idx="1"/>
          </p:nvPr>
        </p:nvSpPr>
        <p:spPr>
          <a:xfrm>
            <a:off x="218139" y="166036"/>
            <a:ext cx="872373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66m cloths a man earn a profit of equal to selling price of 6m cloths.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25 %</a:t>
            </a:r>
          </a:p>
          <a:p>
            <a:pPr marL="0" indent="0" algn="just" eaLnBrk="1" fontAlgn="auto" hangingPunct="1">
              <a:lnSpc>
                <a:spcPct val="150000"/>
              </a:lnSpc>
              <a:spcAft>
                <a:spcPts val="0"/>
              </a:spcAft>
              <a:buNone/>
              <a:defRPr/>
            </a:pPr>
            <a:r>
              <a:rPr lang="en-US" dirty="0">
                <a:latin typeface="Book Antiqua" panose="02040602050305030304" pitchFamily="18" charset="0"/>
              </a:rPr>
              <a:t>[C] 10%</a:t>
            </a:r>
          </a:p>
          <a:p>
            <a:pPr marL="0" indent="0" algn="just" eaLnBrk="1" fontAlgn="auto" hangingPunct="1">
              <a:lnSpc>
                <a:spcPct val="150000"/>
              </a:lnSpc>
              <a:spcAft>
                <a:spcPts val="0"/>
              </a:spcAft>
              <a:buNone/>
              <a:defRPr/>
            </a:pPr>
            <a:r>
              <a:rPr lang="en-US" dirty="0">
                <a:latin typeface="Book Antiqua" panose="02040602050305030304" pitchFamily="18" charset="0"/>
              </a:rPr>
              <a:t>[D] 33.33%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E32DD-93BE-9E2E-598C-312CCFD0D834}"/>
              </a:ext>
            </a:extLst>
          </p:cNvPr>
          <p:cNvSpPr>
            <a:spLocks noGrp="1"/>
          </p:cNvSpPr>
          <p:nvPr>
            <p:ph idx="1"/>
          </p:nvPr>
        </p:nvSpPr>
        <p:spPr>
          <a:xfrm>
            <a:off x="93011"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40 articles a man earn a profit of equal to cost price of 5 articles. Find his loss or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[B] 12.5 % loss</a:t>
            </a:r>
          </a:p>
          <a:p>
            <a:pPr marL="0" indent="0" algn="just" eaLnBrk="1" fontAlgn="auto" hangingPunct="1">
              <a:lnSpc>
                <a:spcPct val="150000"/>
              </a:lnSpc>
              <a:spcAft>
                <a:spcPts val="0"/>
              </a:spcAft>
              <a:buNone/>
              <a:defRPr/>
            </a:pPr>
            <a:r>
              <a:rPr lang="en-US" dirty="0">
                <a:latin typeface="Book Antiqua" panose="02040602050305030304" pitchFamily="18" charset="0"/>
              </a:rPr>
              <a:t>[C] 25 % loss</a:t>
            </a:r>
          </a:p>
          <a:p>
            <a:pPr marL="0" indent="0" algn="just" eaLnBrk="1" fontAlgn="auto" hangingPunct="1">
              <a:lnSpc>
                <a:spcPct val="150000"/>
              </a:lnSpc>
              <a:spcAft>
                <a:spcPts val="0"/>
              </a:spcAft>
              <a:buNone/>
              <a:defRPr/>
            </a:pPr>
            <a:r>
              <a:rPr lang="en-US" dirty="0">
                <a:latin typeface="Book Antiqua" panose="02040602050305030304" pitchFamily="18" charset="0"/>
              </a:rPr>
              <a:t>[D] 12.5 %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BF917-B578-AC86-8574-CEBACF6977FE}"/>
              </a:ext>
            </a:extLst>
          </p:cNvPr>
          <p:cNvSpPr>
            <a:spLocks noGrp="1"/>
          </p:cNvSpPr>
          <p:nvPr>
            <p:ph idx="1"/>
          </p:nvPr>
        </p:nvSpPr>
        <p:spPr>
          <a:xfrm>
            <a:off x="160387" y="127535"/>
            <a:ext cx="881035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11 articles for Rs.10 and sold all of them at the rate of 10 articles for Rs.11.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 profit</a:t>
            </a:r>
          </a:p>
          <a:p>
            <a:pPr marL="0" indent="0" eaLnBrk="1" fontAlgn="auto" hangingPunct="1">
              <a:lnSpc>
                <a:spcPct val="150000"/>
              </a:lnSpc>
              <a:spcAft>
                <a:spcPts val="0"/>
              </a:spcAft>
              <a:buNone/>
              <a:defRPr/>
            </a:pPr>
            <a:r>
              <a:rPr lang="en-US" dirty="0">
                <a:latin typeface="Book Antiqua" panose="02040602050305030304" pitchFamily="18" charset="0"/>
              </a:rPr>
              <a:t>[B] 21% profit</a:t>
            </a:r>
          </a:p>
          <a:p>
            <a:pPr marL="0" indent="0" eaLnBrk="1" fontAlgn="auto" hangingPunct="1">
              <a:lnSpc>
                <a:spcPct val="150000"/>
              </a:lnSpc>
              <a:spcAft>
                <a:spcPts val="0"/>
              </a:spcAft>
              <a:buNone/>
              <a:defRPr/>
            </a:pPr>
            <a:r>
              <a:rPr lang="en-US" dirty="0">
                <a:latin typeface="Book Antiqua" panose="02040602050305030304" pitchFamily="18" charset="0"/>
              </a:rPr>
              <a:t>[C] 25 % loss</a:t>
            </a:r>
          </a:p>
          <a:p>
            <a:pPr marL="0" indent="0" eaLnBrk="1" fontAlgn="auto" hangingPunct="1">
              <a:lnSpc>
                <a:spcPct val="150000"/>
              </a:lnSpc>
              <a:spcAft>
                <a:spcPts val="0"/>
              </a:spcAft>
              <a:buNone/>
              <a:defRPr/>
            </a:pPr>
            <a:r>
              <a:rPr lang="en-US" dirty="0">
                <a:latin typeface="Book Antiqua" panose="02040602050305030304" pitchFamily="18" charset="0"/>
              </a:rPr>
              <a:t>[D] 21 %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F837-2A95-D382-7B92-4BABE016C1D4}"/>
              </a:ext>
            </a:extLst>
          </p:cNvPr>
          <p:cNvSpPr>
            <a:spLocks noGrp="1"/>
          </p:cNvSpPr>
          <p:nvPr>
            <p:ph idx="1"/>
          </p:nvPr>
        </p:nvSpPr>
        <p:spPr>
          <a:xfrm>
            <a:off x="198888" y="175661"/>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12 articles for Rs.15 and sold all of them at the rate of 10 articles for Rs.14. Find his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[C] 12 % profit</a:t>
            </a:r>
          </a:p>
          <a:p>
            <a:pPr marL="0" indent="0" algn="just" eaLnBrk="1" fontAlgn="auto" hangingPunct="1">
              <a:lnSpc>
                <a:spcPct val="150000"/>
              </a:lnSpc>
              <a:spcAft>
                <a:spcPts val="0"/>
              </a:spcAft>
              <a:buNone/>
              <a:defRPr/>
            </a:pPr>
            <a:r>
              <a:rPr lang="en-US" dirty="0">
                <a:latin typeface="Book Antiqua" panose="02040602050305030304" pitchFamily="18" charset="0"/>
              </a:rPr>
              <a:t>[D] 12.5 % loss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59" y="131445"/>
            <a:ext cx="8891787" cy="6133282"/>
          </a:xfrm>
          <a:prstGeom prst="rect">
            <a:avLst/>
          </a:prstGeom>
          <a:noFill/>
        </p:spPr>
        <p:txBody>
          <a:bodyPr wrap="square" rtlCol="0">
            <a:spAutoFit/>
          </a:bodyPr>
          <a:lstStyle/>
          <a:p>
            <a:pPr algn="just">
              <a:lnSpc>
                <a:spcPct val="150000"/>
              </a:lnSpc>
            </a:pPr>
            <a:r>
              <a:rPr lang="en-US" sz="2400" b="1" dirty="0">
                <a:highlight>
                  <a:srgbClr val="C0C0C0"/>
                </a:highlight>
                <a:latin typeface="Book Antiqua" panose="02040602050305030304" pitchFamily="18" charset="0"/>
              </a:rPr>
              <a:t>Cost Price: </a:t>
            </a:r>
            <a:r>
              <a:rPr lang="en-US" sz="2400" dirty="0">
                <a:highlight>
                  <a:srgbClr val="C0C0C0"/>
                </a:highlight>
                <a:latin typeface="Book Antiqua" panose="02040602050305030304" pitchFamily="18" charset="0"/>
              </a:rPr>
              <a:t>The price, at which an article is purchased, is called its </a:t>
            </a:r>
            <a:r>
              <a:rPr lang="en-US" sz="2400" b="1" i="1" dirty="0">
                <a:solidFill>
                  <a:schemeClr val="bg2">
                    <a:lumMod val="25000"/>
                  </a:schemeClr>
                </a:solidFill>
                <a:highlight>
                  <a:srgbClr val="C0C0C0"/>
                </a:highlight>
                <a:latin typeface="Book Antiqua" panose="02040602050305030304" pitchFamily="18" charset="0"/>
              </a:rPr>
              <a:t>cost price</a:t>
            </a:r>
            <a:r>
              <a:rPr lang="en-US" sz="2400" i="1" dirty="0">
                <a:highlight>
                  <a:srgbClr val="C0C0C0"/>
                </a:highlight>
                <a:latin typeface="Book Antiqua" panose="02040602050305030304" pitchFamily="18" charset="0"/>
              </a:rPr>
              <a:t>, abbreviated as </a:t>
            </a:r>
            <a:r>
              <a:rPr lang="en-US" sz="2400" b="1" i="1" dirty="0">
                <a:highlight>
                  <a:srgbClr val="C0C0C0"/>
                </a:highlight>
                <a:latin typeface="Book Antiqua" panose="02040602050305030304" pitchFamily="18" charset="0"/>
              </a:rPr>
              <a:t>C.P.</a:t>
            </a:r>
            <a:r>
              <a:rPr lang="en-US" sz="2400" i="1" dirty="0">
                <a:highlight>
                  <a:srgbClr val="C0C0C0"/>
                </a:highlight>
                <a:latin typeface="Book Antiqua" panose="02040602050305030304" pitchFamily="18" charset="0"/>
              </a:rPr>
              <a:t> </a:t>
            </a:r>
          </a:p>
          <a:p>
            <a:pPr algn="just">
              <a:lnSpc>
                <a:spcPct val="150000"/>
              </a:lnSpc>
            </a:pPr>
            <a:endParaRPr lang="en-US" sz="2400" i="1" dirty="0">
              <a:highlight>
                <a:srgbClr val="C0C0C0"/>
              </a:highlight>
              <a:latin typeface="Book Antiqua" panose="02040602050305030304" pitchFamily="18" charset="0"/>
            </a:endParaRPr>
          </a:p>
          <a:p>
            <a:pPr algn="just">
              <a:lnSpc>
                <a:spcPct val="150000"/>
              </a:lnSpc>
            </a:pPr>
            <a:r>
              <a:rPr lang="en-US" sz="2400" b="1" dirty="0">
                <a:highlight>
                  <a:srgbClr val="C0C0C0"/>
                </a:highlight>
                <a:latin typeface="Book Antiqua" panose="02040602050305030304" pitchFamily="18" charset="0"/>
              </a:rPr>
              <a:t>Selling Price: </a:t>
            </a:r>
            <a:r>
              <a:rPr lang="en-US" sz="2400" dirty="0">
                <a:highlight>
                  <a:srgbClr val="C0C0C0"/>
                </a:highlight>
                <a:latin typeface="Book Antiqua" panose="02040602050305030304" pitchFamily="18" charset="0"/>
              </a:rPr>
              <a:t>The price, at which an article is sold, is called its </a:t>
            </a:r>
            <a:r>
              <a:rPr lang="en-US" sz="2400" b="1" i="1" dirty="0">
                <a:solidFill>
                  <a:schemeClr val="bg2">
                    <a:lumMod val="25000"/>
                  </a:schemeClr>
                </a:solidFill>
                <a:highlight>
                  <a:srgbClr val="C0C0C0"/>
                </a:highlight>
                <a:latin typeface="Book Antiqua" panose="02040602050305030304" pitchFamily="18" charset="0"/>
              </a:rPr>
              <a:t>selling price</a:t>
            </a:r>
            <a:r>
              <a:rPr lang="en-US" sz="2400" i="1" dirty="0">
                <a:highlight>
                  <a:srgbClr val="C0C0C0"/>
                </a:highlight>
                <a:latin typeface="Book Antiqua" panose="02040602050305030304" pitchFamily="18" charset="0"/>
              </a:rPr>
              <a:t>, abbreviated as </a:t>
            </a:r>
            <a:r>
              <a:rPr lang="en-US" sz="2400" b="1" i="1" dirty="0">
                <a:highlight>
                  <a:srgbClr val="C0C0C0"/>
                </a:highlight>
                <a:latin typeface="Book Antiqua" panose="02040602050305030304" pitchFamily="18" charset="0"/>
              </a:rPr>
              <a:t>S.P.</a:t>
            </a:r>
            <a:r>
              <a:rPr lang="en-US" sz="2400" i="1" dirty="0">
                <a:highlight>
                  <a:srgbClr val="C0C0C0"/>
                </a:highlight>
                <a:latin typeface="Book Antiqua" panose="02040602050305030304" pitchFamily="18" charset="0"/>
              </a:rPr>
              <a:t> </a:t>
            </a:r>
          </a:p>
          <a:p>
            <a:pPr algn="just">
              <a:lnSpc>
                <a:spcPct val="150000"/>
              </a:lnSpc>
            </a:pPr>
            <a:endParaRPr lang="en-US" sz="2400" i="1" dirty="0">
              <a:highlight>
                <a:srgbClr val="C0C0C0"/>
              </a:highlight>
              <a:latin typeface="Book Antiqua" panose="02040602050305030304" pitchFamily="18" charset="0"/>
            </a:endParaRPr>
          </a:p>
          <a:p>
            <a:pPr algn="just">
              <a:lnSpc>
                <a:spcPct val="150000"/>
              </a:lnSpc>
            </a:pPr>
            <a:r>
              <a:rPr lang="en-US" sz="2400" b="1" dirty="0">
                <a:highlight>
                  <a:srgbClr val="C0C0C0"/>
                </a:highlight>
                <a:latin typeface="Book Antiqua" panose="02040602050305030304" pitchFamily="18" charset="0"/>
              </a:rPr>
              <a:t>Profit or Gain: </a:t>
            </a:r>
            <a:r>
              <a:rPr lang="en-US" sz="2400" dirty="0">
                <a:highlight>
                  <a:srgbClr val="C0C0C0"/>
                </a:highlight>
                <a:latin typeface="Book Antiqua" panose="02040602050305030304" pitchFamily="18" charset="0"/>
              </a:rPr>
              <a:t>If S.P. is greater than C.P., the seller is said to have a </a:t>
            </a:r>
            <a:r>
              <a:rPr lang="en-US" sz="2400" b="1" i="1" dirty="0">
                <a:solidFill>
                  <a:schemeClr val="bg2">
                    <a:lumMod val="25000"/>
                  </a:schemeClr>
                </a:solidFill>
                <a:highlight>
                  <a:srgbClr val="C0C0C0"/>
                </a:highlight>
                <a:latin typeface="Book Antiqua" panose="02040602050305030304" pitchFamily="18" charset="0"/>
              </a:rPr>
              <a:t>profit or gain</a:t>
            </a:r>
            <a:r>
              <a:rPr lang="en-US" sz="2400" i="1" dirty="0">
                <a:highlight>
                  <a:srgbClr val="C0C0C0"/>
                </a:highlight>
                <a:latin typeface="Book Antiqua" panose="02040602050305030304" pitchFamily="18" charset="0"/>
              </a:rPr>
              <a:t>. </a:t>
            </a:r>
          </a:p>
          <a:p>
            <a:pPr algn="just">
              <a:lnSpc>
                <a:spcPct val="150000"/>
              </a:lnSpc>
            </a:pPr>
            <a:endParaRPr lang="en-US" sz="2400" i="1" dirty="0">
              <a:highlight>
                <a:srgbClr val="C0C0C0"/>
              </a:highlight>
              <a:latin typeface="Book Antiqua" panose="02040602050305030304" pitchFamily="18" charset="0"/>
            </a:endParaRPr>
          </a:p>
          <a:p>
            <a:pPr algn="just">
              <a:lnSpc>
                <a:spcPct val="150000"/>
              </a:lnSpc>
            </a:pPr>
            <a:r>
              <a:rPr lang="en-US" sz="2400" b="1" dirty="0">
                <a:highlight>
                  <a:srgbClr val="C0C0C0"/>
                </a:highlight>
                <a:latin typeface="Book Antiqua" panose="02040602050305030304" pitchFamily="18" charset="0"/>
              </a:rPr>
              <a:t>Loss:</a:t>
            </a:r>
            <a:r>
              <a:rPr lang="en-US" sz="2400" dirty="0">
                <a:highlight>
                  <a:srgbClr val="C0C0C0"/>
                </a:highlight>
                <a:latin typeface="Book Antiqua" panose="02040602050305030304" pitchFamily="18" charset="0"/>
              </a:rPr>
              <a:t> If S.P. is less than C.P., then the seller is said to have incurred a </a:t>
            </a:r>
            <a:r>
              <a:rPr lang="en-US" sz="2400" i="1" dirty="0">
                <a:highlight>
                  <a:srgbClr val="C0C0C0"/>
                </a:highlight>
                <a:latin typeface="Book Antiqua" panose="02040602050305030304" pitchFamily="18" charset="0"/>
              </a:rPr>
              <a:t>loss.</a:t>
            </a:r>
            <a:endParaRPr lang="en-US" sz="2400" dirty="0">
              <a:highlight>
                <a:srgbClr val="C0C0C0"/>
              </a:highlight>
              <a:latin typeface="Book Antiqua" panose="020406020503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EDB23-61D4-C9A7-A869-D5892907C011}"/>
              </a:ext>
            </a:extLst>
          </p:cNvPr>
          <p:cNvSpPr>
            <a:spLocks noGrp="1"/>
          </p:cNvSpPr>
          <p:nvPr>
            <p:ph idx="1"/>
          </p:nvPr>
        </p:nvSpPr>
        <p:spPr>
          <a:xfrm>
            <a:off x="179638" y="98659"/>
            <a:ext cx="8829608" cy="4495800"/>
          </a:xfrm>
        </p:spPr>
        <p:txBody>
          <a:bodyPr>
            <a:normAutofit lnSpcReduction="10000"/>
          </a:bodyPr>
          <a:lstStyle/>
          <a:p>
            <a:pPr algn="just">
              <a:buFont typeface="Arial" charset="0"/>
              <a:buNone/>
              <a:defRPr/>
            </a:pPr>
            <a:r>
              <a:rPr lang="en-US" dirty="0">
                <a:latin typeface="Book Antiqua" panose="02040602050305030304" pitchFamily="18" charset="0"/>
              </a:rPr>
              <a:t>Question: </a:t>
            </a:r>
            <a:r>
              <a:rPr lang="en-IN" sz="2400" dirty="0">
                <a:latin typeface="Book Antiqua" panose="02040602050305030304" pitchFamily="18" charset="0"/>
              </a:rPr>
              <a:t>A Shopkeeper buy some lemons at rate of 2 for Rs.1.</a:t>
            </a:r>
          </a:p>
          <a:p>
            <a:pPr algn="just">
              <a:buFont typeface="Arial" charset="0"/>
              <a:buNone/>
              <a:defRPr/>
            </a:pPr>
            <a:r>
              <a:rPr lang="en-IN" sz="2400" dirty="0">
                <a:latin typeface="Book Antiqua" panose="02040602050305030304" pitchFamily="18" charset="0"/>
              </a:rPr>
              <a:t>Again he bought the some number of lemons at rate of 1 for</a:t>
            </a:r>
          </a:p>
          <a:p>
            <a:pPr algn="just">
              <a:buFont typeface="Arial" charset="0"/>
              <a:buNone/>
              <a:defRPr/>
            </a:pPr>
            <a:r>
              <a:rPr lang="en-IN" dirty="0">
                <a:latin typeface="Book Antiqua" panose="02040602050305030304" pitchFamily="18" charset="0"/>
              </a:rPr>
              <a:t>Rs.</a:t>
            </a:r>
            <a:r>
              <a:rPr lang="en-IN" sz="2400" dirty="0">
                <a:latin typeface="Book Antiqua" panose="02040602050305030304" pitchFamily="18" charset="0"/>
              </a:rPr>
              <a:t>2. He mixed both the types and sold at 3 for Rs.3. find profit</a:t>
            </a:r>
          </a:p>
          <a:p>
            <a:pPr algn="just">
              <a:buFont typeface="Arial" charset="0"/>
              <a:buNone/>
              <a:defRPr/>
            </a:pPr>
            <a:r>
              <a:rPr lang="en-IN" sz="2400" dirty="0">
                <a:latin typeface="Book Antiqua" panose="02040602050305030304" pitchFamily="18" charset="0"/>
              </a:rPr>
              <a:t>/ loss %.</a:t>
            </a:r>
          </a:p>
          <a:p>
            <a:pPr algn="just">
              <a:buFont typeface="Arial" charset="0"/>
              <a:buNone/>
              <a:defRPr/>
            </a:pPr>
            <a:endParaRPr lang="en-IN" sz="2400" dirty="0">
              <a:latin typeface="Book Antiqua" panose="02040602050305030304" pitchFamily="18" charset="0"/>
            </a:endParaRPr>
          </a:p>
          <a:p>
            <a:pPr marL="0" indent="0" algn="just">
              <a:lnSpc>
                <a:spcPct val="150000"/>
              </a:lnSpc>
              <a:buNone/>
              <a:defRPr/>
            </a:pPr>
            <a:r>
              <a:rPr lang="en-IN" sz="2400" dirty="0">
                <a:latin typeface="Book Antiqua" panose="02040602050305030304" pitchFamily="18" charset="0"/>
              </a:rPr>
              <a:t>[A] 20 % loss</a:t>
            </a:r>
          </a:p>
          <a:p>
            <a:pPr marL="0" indent="0" algn="just">
              <a:lnSpc>
                <a:spcPct val="150000"/>
              </a:lnSpc>
              <a:buNone/>
              <a:defRPr/>
            </a:pPr>
            <a:r>
              <a:rPr lang="en-IN" sz="2400" dirty="0">
                <a:latin typeface="Book Antiqua" panose="02040602050305030304" pitchFamily="18" charset="0"/>
              </a:rPr>
              <a:t>[B] 25 % loss</a:t>
            </a:r>
          </a:p>
          <a:p>
            <a:pPr marL="0" indent="0" algn="just">
              <a:lnSpc>
                <a:spcPct val="150000"/>
              </a:lnSpc>
              <a:buNone/>
              <a:defRPr/>
            </a:pPr>
            <a:r>
              <a:rPr lang="en-IN" sz="2400" dirty="0">
                <a:latin typeface="Book Antiqua" panose="02040602050305030304" pitchFamily="18" charset="0"/>
              </a:rPr>
              <a:t>[C] 20 % profit</a:t>
            </a:r>
          </a:p>
          <a:p>
            <a:pPr marL="0" indent="0" algn="just">
              <a:lnSpc>
                <a:spcPct val="150000"/>
              </a:lnSpc>
              <a:buNone/>
              <a:defRPr/>
            </a:pPr>
            <a:r>
              <a:rPr lang="en-IN" sz="2400" dirty="0">
                <a:latin typeface="Book Antiqua" panose="02040602050305030304" pitchFamily="18" charset="0"/>
              </a:rPr>
              <a:t>[D] 25 % profit</a:t>
            </a:r>
          </a:p>
          <a:p>
            <a:pPr marL="0" indent="0" algn="just">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F09E-B31D-54CC-2466-17FDEF50D0CC}"/>
              </a:ext>
            </a:extLst>
          </p:cNvPr>
          <p:cNvSpPr>
            <a:spLocks noGrp="1"/>
          </p:cNvSpPr>
          <p:nvPr>
            <p:ph idx="1"/>
          </p:nvPr>
        </p:nvSpPr>
        <p:spPr>
          <a:xfrm>
            <a:off x="198887" y="137159"/>
            <a:ext cx="8771857" cy="5788511"/>
          </a:xfrm>
        </p:spPr>
        <p:txBody>
          <a:bodyPr>
            <a:normAutofit/>
          </a:bodyPr>
          <a:lstStyle/>
          <a:p>
            <a:pPr marL="0" indent="0" algn="just" eaLnBrk="1" fontAlgn="auto" hangingPunct="1">
              <a:spcAft>
                <a:spcPts val="0"/>
              </a:spcAft>
              <a:buFont typeface="Wingdings"/>
              <a:buNone/>
              <a:defRPr/>
            </a:pPr>
            <a:r>
              <a:rPr lang="en-US" sz="2800" dirty="0">
                <a:latin typeface="Book Antiqua" panose="02040602050305030304" pitchFamily="18" charset="0"/>
              </a:rPr>
              <a:t>Question:  A shopkeeper purchase some number of article for Rs.8400. He sold 3/5</a:t>
            </a:r>
            <a:r>
              <a:rPr lang="en-US" sz="2800" baseline="30000" dirty="0">
                <a:latin typeface="Book Antiqua" panose="02040602050305030304" pitchFamily="18" charset="0"/>
              </a:rPr>
              <a:t>th</a:t>
            </a:r>
            <a:r>
              <a:rPr lang="en-US" sz="2800" dirty="0">
                <a:latin typeface="Book Antiqua" panose="02040602050305030304" pitchFamily="18" charset="0"/>
              </a:rPr>
              <a:t> of them at 15 % profit each. At what percent profit should he sell the remaining to gain overall 20 % profit.</a:t>
            </a:r>
          </a:p>
          <a:p>
            <a:pPr marL="0" indent="0" algn="just" eaLnBrk="1" fontAlgn="auto" hangingPunct="1">
              <a:spcAft>
                <a:spcPts val="0"/>
              </a:spcAft>
              <a:buFont typeface="Wingdings"/>
              <a:buNone/>
              <a:defRPr/>
            </a:pPr>
            <a:endParaRPr lang="en-US" sz="2800" dirty="0">
              <a:latin typeface="Book Antiqua" panose="02040602050305030304" pitchFamily="18" charset="0"/>
            </a:endParaRPr>
          </a:p>
          <a:p>
            <a:pPr marL="0" indent="0" algn="just" eaLnBrk="1" fontAlgn="auto" hangingPunct="1">
              <a:lnSpc>
                <a:spcPct val="150000"/>
              </a:lnSpc>
              <a:spcAft>
                <a:spcPts val="0"/>
              </a:spcAft>
              <a:buNone/>
              <a:defRPr/>
            </a:pPr>
            <a:r>
              <a:rPr lang="en-US" sz="2800" dirty="0">
                <a:latin typeface="Book Antiqua" panose="02040602050305030304" pitchFamily="18" charset="0"/>
              </a:rPr>
              <a:t>[A] 26%</a:t>
            </a:r>
          </a:p>
          <a:p>
            <a:pPr marL="0" indent="0" algn="just" eaLnBrk="1" fontAlgn="auto" hangingPunct="1">
              <a:lnSpc>
                <a:spcPct val="150000"/>
              </a:lnSpc>
              <a:spcAft>
                <a:spcPts val="0"/>
              </a:spcAft>
              <a:buNone/>
              <a:defRPr/>
            </a:pPr>
            <a:r>
              <a:rPr lang="en-US" sz="2800" dirty="0">
                <a:latin typeface="Book Antiqua" panose="02040602050305030304" pitchFamily="18" charset="0"/>
              </a:rPr>
              <a:t>[B] 27%</a:t>
            </a:r>
          </a:p>
          <a:p>
            <a:pPr marL="0" indent="0" algn="just" eaLnBrk="1" fontAlgn="auto" hangingPunct="1">
              <a:lnSpc>
                <a:spcPct val="150000"/>
              </a:lnSpc>
              <a:spcAft>
                <a:spcPts val="0"/>
              </a:spcAft>
              <a:buNone/>
              <a:defRPr/>
            </a:pPr>
            <a:r>
              <a:rPr lang="en-US" sz="2800" dirty="0">
                <a:latin typeface="Book Antiqua" panose="02040602050305030304" pitchFamily="18" charset="0"/>
              </a:rPr>
              <a:t>[C] 27.5%</a:t>
            </a:r>
          </a:p>
          <a:p>
            <a:pPr marL="0" indent="0" algn="just" eaLnBrk="1" fontAlgn="auto" hangingPunct="1">
              <a:lnSpc>
                <a:spcPct val="150000"/>
              </a:lnSpc>
              <a:spcAft>
                <a:spcPts val="0"/>
              </a:spcAft>
              <a:buNone/>
              <a:defRPr/>
            </a:pPr>
            <a:r>
              <a:rPr lang="en-US" sz="2800" dirty="0">
                <a:latin typeface="Book Antiqua" panose="02040602050305030304" pitchFamily="18" charset="0"/>
              </a:rPr>
              <a:t>[D] None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4A98A-74FF-A8AE-C73B-3E070F2D2B50}"/>
              </a:ext>
            </a:extLst>
          </p:cNvPr>
          <p:cNvSpPr>
            <a:spLocks noGrp="1"/>
          </p:cNvSpPr>
          <p:nvPr>
            <p:ph idx="1"/>
          </p:nvPr>
        </p:nvSpPr>
        <p:spPr>
          <a:xfrm>
            <a:off x="160387" y="194912"/>
            <a:ext cx="8781481" cy="4742848"/>
          </a:xfrm>
        </p:spPr>
        <p:txBody>
          <a:bodyPr>
            <a:normAutofit lnSpcReduction="10000"/>
          </a:bodyPr>
          <a:lstStyle/>
          <a:p>
            <a:pPr marL="0" indent="0" algn="just" eaLnBrk="1" fontAlgn="auto" hangingPunct="1">
              <a:spcAft>
                <a:spcPts val="0"/>
              </a:spcAft>
              <a:buFont typeface="Wingdings"/>
              <a:buNone/>
              <a:defRPr/>
            </a:pPr>
            <a:r>
              <a:rPr lang="en-US" sz="2800" dirty="0">
                <a:latin typeface="Book Antiqua" panose="02040602050305030304" pitchFamily="18" charset="0"/>
              </a:rPr>
              <a:t>Question:  A shopkeeper purchase some number of article for Rs.5520. He sold 5/7</a:t>
            </a:r>
            <a:r>
              <a:rPr lang="en-US" sz="2800" baseline="30000" dirty="0">
                <a:latin typeface="Book Antiqua" panose="02040602050305030304" pitchFamily="18" charset="0"/>
              </a:rPr>
              <a:t>th</a:t>
            </a:r>
            <a:r>
              <a:rPr lang="en-US" sz="2800" dirty="0">
                <a:latin typeface="Book Antiqua" panose="02040602050305030304" pitchFamily="18" charset="0"/>
              </a:rPr>
              <a:t> of them at 14 % profit each. At what percent profit should he sell the remaining to gain overall 18 % profit.</a:t>
            </a:r>
          </a:p>
          <a:p>
            <a:pPr marL="0" indent="0" algn="just" eaLnBrk="1" fontAlgn="auto" hangingPunct="1">
              <a:spcAft>
                <a:spcPts val="0"/>
              </a:spcAft>
              <a:buFont typeface="Wingdings"/>
              <a:buNone/>
              <a:defRPr/>
            </a:pPr>
            <a:endParaRPr lang="en-US" sz="2800" dirty="0">
              <a:latin typeface="Book Antiqua" panose="02040602050305030304" pitchFamily="18" charset="0"/>
            </a:endParaRPr>
          </a:p>
          <a:p>
            <a:pPr marL="0" indent="0" algn="just" eaLnBrk="1" fontAlgn="auto" hangingPunct="1">
              <a:lnSpc>
                <a:spcPct val="150000"/>
              </a:lnSpc>
              <a:spcAft>
                <a:spcPts val="0"/>
              </a:spcAft>
              <a:buNone/>
              <a:defRPr/>
            </a:pPr>
            <a:r>
              <a:rPr lang="en-US" sz="2800" dirty="0">
                <a:latin typeface="Book Antiqua" panose="02040602050305030304" pitchFamily="18" charset="0"/>
              </a:rPr>
              <a:t>[A] 20%</a:t>
            </a:r>
          </a:p>
          <a:p>
            <a:pPr marL="0" indent="0" algn="just" eaLnBrk="1" fontAlgn="auto" hangingPunct="1">
              <a:lnSpc>
                <a:spcPct val="150000"/>
              </a:lnSpc>
              <a:spcAft>
                <a:spcPts val="0"/>
              </a:spcAft>
              <a:buNone/>
              <a:defRPr/>
            </a:pPr>
            <a:r>
              <a:rPr lang="en-US" sz="2800" dirty="0">
                <a:latin typeface="Book Antiqua" panose="02040602050305030304" pitchFamily="18" charset="0"/>
              </a:rPr>
              <a:t>[B] 25%</a:t>
            </a:r>
          </a:p>
          <a:p>
            <a:pPr marL="0" indent="0" algn="just" eaLnBrk="1" fontAlgn="auto" hangingPunct="1">
              <a:lnSpc>
                <a:spcPct val="150000"/>
              </a:lnSpc>
              <a:spcAft>
                <a:spcPts val="0"/>
              </a:spcAft>
              <a:buNone/>
              <a:defRPr/>
            </a:pPr>
            <a:r>
              <a:rPr lang="en-US" sz="2800" dirty="0">
                <a:latin typeface="Book Antiqua" panose="02040602050305030304" pitchFamily="18" charset="0"/>
              </a:rPr>
              <a:t>[C] 33.33%</a:t>
            </a:r>
          </a:p>
          <a:p>
            <a:pPr marL="0" indent="0" algn="just" eaLnBrk="1" fontAlgn="auto" hangingPunct="1">
              <a:lnSpc>
                <a:spcPct val="150000"/>
              </a:lnSpc>
              <a:spcAft>
                <a:spcPts val="0"/>
              </a:spcAft>
              <a:buNone/>
              <a:defRPr/>
            </a:pPr>
            <a:r>
              <a:rPr lang="en-US" sz="2800" dirty="0">
                <a:latin typeface="Book Antiqua" panose="02040602050305030304" pitchFamily="18" charset="0"/>
              </a:rPr>
              <a:t>[D] 28%</a:t>
            </a:r>
          </a:p>
          <a:p>
            <a:pPr marL="0" indent="0" algn="just" eaLnBrk="1" fontAlgn="auto" hangingPunct="1">
              <a:spcAft>
                <a:spcPts val="0"/>
              </a:spcAft>
              <a:buFont typeface="Wingdings"/>
              <a:buNone/>
              <a:defRPr/>
            </a:pPr>
            <a:endParaRPr lang="en-US" sz="2800" dirty="0">
              <a:latin typeface="Book Antiqua" panose="020406020503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6A0C-C86A-AFAC-5F54-178C3281DDA3}"/>
              </a:ext>
            </a:extLst>
          </p:cNvPr>
          <p:cNvSpPr>
            <a:spLocks noGrp="1"/>
          </p:cNvSpPr>
          <p:nvPr>
            <p:ph idx="1"/>
          </p:nvPr>
        </p:nvSpPr>
        <p:spPr>
          <a:xfrm>
            <a:off x="160388" y="156410"/>
            <a:ext cx="880073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Rs.4500. He sold 1/3</a:t>
            </a:r>
            <a:r>
              <a:rPr lang="en-US" baseline="30000" dirty="0">
                <a:latin typeface="Book Antiqua" panose="02040602050305030304" pitchFamily="18" charset="0"/>
              </a:rPr>
              <a:t>rd</a:t>
            </a:r>
            <a:r>
              <a:rPr lang="en-US" dirty="0">
                <a:latin typeface="Book Antiqua" panose="02040602050305030304" pitchFamily="18" charset="0"/>
              </a:rPr>
              <a:t> of them at 10 % loss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C22B-5D6F-08B7-3BB3-28893763C881}"/>
              </a:ext>
            </a:extLst>
          </p:cNvPr>
          <p:cNvSpPr>
            <a:spLocks noGrp="1"/>
          </p:cNvSpPr>
          <p:nvPr>
            <p:ph idx="1"/>
          </p:nvPr>
        </p:nvSpPr>
        <p:spPr>
          <a:xfrm>
            <a:off x="160387" y="117909"/>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950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12.5 %</a:t>
            </a:r>
          </a:p>
          <a:p>
            <a:pPr marL="0" indent="0" eaLnBrk="1" fontAlgn="auto" hangingPunct="1">
              <a:lnSpc>
                <a:spcPct val="150000"/>
              </a:lnSpc>
              <a:spcAft>
                <a:spcPts val="0"/>
              </a:spcAft>
              <a:buNone/>
              <a:defRPr/>
            </a:pPr>
            <a:r>
              <a:rPr lang="en-US" dirty="0">
                <a:latin typeface="Book Antiqua" panose="02040602050305030304" pitchFamily="18" charset="0"/>
              </a:rPr>
              <a:t>[B] 5%</a:t>
            </a:r>
          </a:p>
          <a:p>
            <a:pPr marL="0" indent="0" eaLnBrk="1" fontAlgn="auto" hangingPunct="1">
              <a:lnSpc>
                <a:spcPct val="150000"/>
              </a:lnSpc>
              <a:spcAft>
                <a:spcPts val="0"/>
              </a:spcAft>
              <a:buNone/>
              <a:defRPr/>
            </a:pPr>
            <a:r>
              <a:rPr lang="en-US" dirty="0">
                <a:latin typeface="Book Antiqua" panose="02040602050305030304" pitchFamily="18" charset="0"/>
              </a:rPr>
              <a:t>[C] 5.26%</a:t>
            </a:r>
          </a:p>
          <a:p>
            <a:pPr marL="0" indent="0" eaLnBrk="1" fontAlgn="auto" hangingPunct="1">
              <a:lnSpc>
                <a:spcPct val="150000"/>
              </a:lnSpc>
              <a:spcAft>
                <a:spcPts val="0"/>
              </a:spcAft>
              <a:buNone/>
              <a:defRPr/>
            </a:pPr>
            <a:r>
              <a:rPr lang="en-US" dirty="0">
                <a:latin typeface="Book Antiqua" panose="02040602050305030304" pitchFamily="18" charset="0"/>
              </a:rPr>
              <a:t>[D]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E619C-CB53-6995-F5DC-9ED57CBC92DB}"/>
              </a:ext>
            </a:extLst>
          </p:cNvPr>
          <p:cNvSpPr>
            <a:spLocks noGrp="1"/>
          </p:cNvSpPr>
          <p:nvPr>
            <p:ph idx="1"/>
          </p:nvPr>
        </p:nvSpPr>
        <p:spPr>
          <a:xfrm>
            <a:off x="93010" y="127535"/>
            <a:ext cx="889698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800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25%</a:t>
            </a:r>
          </a:p>
          <a:p>
            <a:pPr marL="0" indent="0" algn="just" eaLnBrk="1" fontAlgn="auto" hangingPunct="1">
              <a:lnSpc>
                <a:spcPct val="150000"/>
              </a:lnSpc>
              <a:spcAft>
                <a:spcPts val="0"/>
              </a:spcAft>
              <a:buNone/>
              <a:defRPr/>
            </a:pPr>
            <a:r>
              <a:rPr lang="en-US" dirty="0">
                <a:latin typeface="Book Antiqua" panose="02040602050305030304" pitchFamily="18" charset="0"/>
              </a:rPr>
              <a:t>[B] 20%</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40%</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9C6D-8CDD-E552-6319-6F22AED05A2F}"/>
              </a:ext>
            </a:extLst>
          </p:cNvPr>
          <p:cNvSpPr>
            <a:spLocks noGrp="1"/>
          </p:cNvSpPr>
          <p:nvPr>
            <p:ph idx="1"/>
          </p:nvPr>
        </p:nvSpPr>
        <p:spPr>
          <a:xfrm>
            <a:off x="131512"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10% profit, But he uses 20% less weight. Find his total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37.5%</a:t>
            </a:r>
          </a:p>
          <a:p>
            <a:pPr marL="0" indent="0" algn="just" eaLnBrk="1" fontAlgn="auto" hangingPunct="1">
              <a:lnSpc>
                <a:spcPct val="150000"/>
              </a:lnSpc>
              <a:spcAft>
                <a:spcPts val="0"/>
              </a:spcAft>
              <a:buNone/>
              <a:defRPr/>
            </a:pPr>
            <a:r>
              <a:rPr lang="en-US" dirty="0">
                <a:latin typeface="Book Antiqua" panose="02040602050305030304" pitchFamily="18" charset="0"/>
              </a:rPr>
              <a:t>[B] 45%</a:t>
            </a:r>
          </a:p>
          <a:p>
            <a:pPr marL="0" indent="0" algn="just" eaLnBrk="1" fontAlgn="auto" hangingPunct="1">
              <a:lnSpc>
                <a:spcPct val="150000"/>
              </a:lnSpc>
              <a:spcAft>
                <a:spcPts val="0"/>
              </a:spcAft>
              <a:buNone/>
              <a:defRPr/>
            </a:pPr>
            <a:r>
              <a:rPr lang="en-US" dirty="0">
                <a:latin typeface="Book Antiqua" panose="02040602050305030304" pitchFamily="18" charset="0"/>
              </a:rPr>
              <a:t>[C] 25%</a:t>
            </a:r>
          </a:p>
          <a:p>
            <a:pPr marL="0" indent="0" algn="just" eaLnBrk="1" fontAlgn="auto" hangingPunct="1">
              <a:lnSpc>
                <a:spcPct val="150000"/>
              </a:lnSpc>
              <a:spcAft>
                <a:spcPts val="0"/>
              </a:spcAft>
              <a:buNone/>
              <a:defRPr/>
            </a:pPr>
            <a:r>
              <a:rPr lang="en-US" dirty="0">
                <a:latin typeface="Book Antiqua" panose="02040602050305030304" pitchFamily="18" charset="0"/>
              </a:rPr>
              <a:t>[D] 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680DB-5EA0-26F5-5B4B-696DA3841A37}"/>
              </a:ext>
            </a:extLst>
          </p:cNvPr>
          <p:cNvSpPr>
            <a:spLocks noGrp="1"/>
          </p:cNvSpPr>
          <p:nvPr>
            <p:ph idx="1"/>
          </p:nvPr>
        </p:nvSpPr>
        <p:spPr>
          <a:xfrm>
            <a:off x="227765" y="185286"/>
            <a:ext cx="8723730" cy="4495800"/>
          </a:xfrm>
        </p:spPr>
        <p:txBody>
          <a:bodyPr>
            <a:normAutofit/>
          </a:bodyPr>
          <a:lstStyle/>
          <a:p>
            <a:pPr marL="0" indent="0" eaLnBrk="1" fontAlgn="auto" hangingPunct="1">
              <a:spcAft>
                <a:spcPts val="0"/>
              </a:spcAft>
              <a:buFont typeface="Wingdings"/>
              <a:buNone/>
              <a:defRPr/>
            </a:pPr>
            <a:r>
              <a:rPr lang="en-US" dirty="0">
                <a:latin typeface="Book Antiqua" panose="02040602050305030304" pitchFamily="18" charset="0"/>
              </a:rPr>
              <a:t>Question:  A shopkeeper professes to sell his goods at 44% loss, But he uses 30% less weight.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profit</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25% loss</a:t>
            </a:r>
          </a:p>
          <a:p>
            <a:pPr marL="0" indent="0" eaLnBrk="1" fontAlgn="auto" hangingPunct="1">
              <a:lnSpc>
                <a:spcPct val="150000"/>
              </a:lnSpc>
              <a:spcAft>
                <a:spcPts val="0"/>
              </a:spcAft>
              <a:buNone/>
              <a:defRPr/>
            </a:pPr>
            <a:r>
              <a:rPr lang="en-US" dirty="0">
                <a:latin typeface="Book Antiqua" panose="02040602050305030304" pitchFamily="18" charset="0"/>
              </a:rPr>
              <a:t>[D] 20% loss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A98BD-A785-98A9-B181-26309713A71A}"/>
              </a:ext>
            </a:extLst>
          </p:cNvPr>
          <p:cNvSpPr>
            <a:spLocks noGrp="1"/>
          </p:cNvSpPr>
          <p:nvPr>
            <p:ph idx="1"/>
          </p:nvPr>
        </p:nvSpPr>
        <p:spPr>
          <a:xfrm>
            <a:off x="170012" y="156411"/>
            <a:ext cx="87333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7% loss. Had he sold it for Rs.800 more then he would get 9% profit. Find the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500</a:t>
            </a:r>
          </a:p>
          <a:p>
            <a:pPr marL="0" indent="0" eaLnBrk="1" fontAlgn="auto" hangingPunct="1">
              <a:lnSpc>
                <a:spcPct val="150000"/>
              </a:lnSpc>
              <a:spcAft>
                <a:spcPts val="0"/>
              </a:spcAft>
              <a:buNone/>
              <a:defRPr/>
            </a:pPr>
            <a:r>
              <a:rPr lang="en-US" dirty="0">
                <a:latin typeface="Book Antiqua" panose="02040602050305030304" pitchFamily="18" charset="0"/>
              </a:rPr>
              <a:t>[B] 6000</a:t>
            </a:r>
          </a:p>
          <a:p>
            <a:pPr marL="0" indent="0" eaLnBrk="1" fontAlgn="auto" hangingPunct="1">
              <a:lnSpc>
                <a:spcPct val="150000"/>
              </a:lnSpc>
              <a:spcAft>
                <a:spcPts val="0"/>
              </a:spcAft>
              <a:buNone/>
              <a:defRPr/>
            </a:pPr>
            <a:r>
              <a:rPr lang="en-US" dirty="0">
                <a:latin typeface="Book Antiqua" panose="02040602050305030304" pitchFamily="18" charset="0"/>
              </a:rPr>
              <a:t>[C] 5000</a:t>
            </a:r>
          </a:p>
          <a:p>
            <a:pPr marL="0" indent="0" eaLnBrk="1" fontAlgn="auto" hangingPunct="1">
              <a:lnSpc>
                <a:spcPct val="150000"/>
              </a:lnSpc>
              <a:spcAft>
                <a:spcPts val="0"/>
              </a:spcAft>
              <a:buNone/>
              <a:defRPr/>
            </a:pPr>
            <a:r>
              <a:rPr lang="en-US" dirty="0">
                <a:latin typeface="Book Antiqua" panose="02040602050305030304" pitchFamily="18" charset="0"/>
              </a:rPr>
              <a:t>[D] 4500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DC8CC-EEF2-5178-1003-9FB70B8EA714}"/>
              </a:ext>
            </a:extLst>
          </p:cNvPr>
          <p:cNvSpPr>
            <a:spLocks noGrp="1"/>
          </p:cNvSpPr>
          <p:nvPr>
            <p:ph idx="1"/>
          </p:nvPr>
        </p:nvSpPr>
        <p:spPr>
          <a:xfrm>
            <a:off x="141137" y="127535"/>
            <a:ext cx="882960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20% profit. Had he purchase it 10% less and sold it for Rs.18 less then he would get 30%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540</a:t>
            </a:r>
          </a:p>
          <a:p>
            <a:pPr marL="0" indent="0" algn="just" eaLnBrk="1" fontAlgn="auto" hangingPunct="1">
              <a:lnSpc>
                <a:spcPct val="150000"/>
              </a:lnSpc>
              <a:spcAft>
                <a:spcPts val="0"/>
              </a:spcAft>
              <a:buNone/>
              <a:defRPr/>
            </a:pPr>
            <a:r>
              <a:rPr lang="en-US" dirty="0">
                <a:latin typeface="Book Antiqua" panose="02040602050305030304" pitchFamily="18" charset="0"/>
              </a:rPr>
              <a:t>[B] 600</a:t>
            </a:r>
          </a:p>
          <a:p>
            <a:pPr marL="0" indent="0" algn="just" eaLnBrk="1" fontAlgn="auto" hangingPunct="1">
              <a:lnSpc>
                <a:spcPct val="150000"/>
              </a:lnSpc>
              <a:spcAft>
                <a:spcPts val="0"/>
              </a:spcAft>
              <a:buNone/>
              <a:defRPr/>
            </a:pPr>
            <a:r>
              <a:rPr lang="en-US" dirty="0">
                <a:latin typeface="Book Antiqua" panose="02040602050305030304" pitchFamily="18" charset="0"/>
              </a:rPr>
              <a:t>[C] 1200</a:t>
            </a:r>
          </a:p>
          <a:p>
            <a:pPr marL="0" indent="0" algn="just" eaLnBrk="1" fontAlgn="auto" hangingPunct="1">
              <a:lnSpc>
                <a:spcPct val="150000"/>
              </a:lnSpc>
              <a:spcAft>
                <a:spcPts val="0"/>
              </a:spcAft>
              <a:buNone/>
              <a:defRPr/>
            </a:pPr>
            <a:r>
              <a:rPr lang="en-US" dirty="0">
                <a:latin typeface="Book Antiqua" panose="02040602050305030304" pitchFamily="18" charset="0"/>
              </a:rPr>
              <a:t>[D] 720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0100" y="4171950"/>
            <a:ext cx="6329363" cy="985838"/>
          </a:xfrm>
          <a:prstGeom prst="rect">
            <a:avLst/>
          </a:prstGeom>
          <a:solidFill>
            <a:schemeClr val="bg2"/>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highlight>
                <a:srgbClr val="C0C0C0"/>
              </a:highlight>
            </a:endParaRPr>
          </a:p>
        </p:txBody>
      </p:sp>
      <p:sp>
        <p:nvSpPr>
          <p:cNvPr id="10" name="Rectangle 9"/>
          <p:cNvSpPr/>
          <p:nvPr/>
        </p:nvSpPr>
        <p:spPr>
          <a:xfrm>
            <a:off x="800100" y="3486150"/>
            <a:ext cx="4357688" cy="585788"/>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highlight>
                <a:srgbClr val="C0C0C0"/>
              </a:highlight>
            </a:endParaRPr>
          </a:p>
        </p:txBody>
      </p:sp>
      <p:sp>
        <p:nvSpPr>
          <p:cNvPr id="9" name="Rectangle 8"/>
          <p:cNvSpPr/>
          <p:nvPr/>
        </p:nvSpPr>
        <p:spPr>
          <a:xfrm>
            <a:off x="842963" y="2228850"/>
            <a:ext cx="6657975" cy="102870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highlight>
                <a:srgbClr val="C0C0C0"/>
              </a:highlight>
            </a:endParaRPr>
          </a:p>
        </p:txBody>
      </p:sp>
      <p:sp>
        <p:nvSpPr>
          <p:cNvPr id="8" name="Rectangle 7"/>
          <p:cNvSpPr/>
          <p:nvPr/>
        </p:nvSpPr>
        <p:spPr>
          <a:xfrm>
            <a:off x="842962" y="1528763"/>
            <a:ext cx="4414838" cy="51435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highlight>
                <a:srgbClr val="C0C0C0"/>
              </a:highlight>
            </a:endParaRPr>
          </a:p>
        </p:txBody>
      </p:sp>
      <p:pic>
        <p:nvPicPr>
          <p:cNvPr id="1026" name="Picture 2" descr="C:\Users\pacific\Desktop\profit-and-loss-formula-1621864732.png"/>
          <p:cNvPicPr>
            <a:picLocks noChangeAspect="1" noChangeArrowheads="1"/>
          </p:cNvPicPr>
          <p:nvPr/>
        </p:nvPicPr>
        <p:blipFill>
          <a:blip r:embed="rId2"/>
          <a:srcRect/>
          <a:stretch>
            <a:fillRect/>
          </a:stretch>
        </p:blipFill>
        <p:spPr bwMode="auto">
          <a:xfrm>
            <a:off x="166884" y="1116531"/>
            <a:ext cx="8219879" cy="415555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85C9E-EB6E-0B0F-9026-8E0ECC2F3F56}"/>
              </a:ext>
            </a:extLst>
          </p:cNvPr>
          <p:cNvSpPr>
            <a:spLocks noGrp="1"/>
          </p:cNvSpPr>
          <p:nvPr>
            <p:ph idx="1"/>
          </p:nvPr>
        </p:nvSpPr>
        <p:spPr>
          <a:xfrm>
            <a:off x="170013" y="98659"/>
            <a:ext cx="878148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10% profit. Had he purchase it 20% less and sold it for Rs.20 more then he would get 40% profit. Find the initial SP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a:t>
            </a:r>
          </a:p>
          <a:p>
            <a:pPr marL="0" indent="0" eaLnBrk="1" fontAlgn="auto" hangingPunct="1">
              <a:lnSpc>
                <a:spcPct val="150000"/>
              </a:lnSpc>
              <a:spcAft>
                <a:spcPts val="0"/>
              </a:spcAft>
              <a:buNone/>
              <a:defRPr/>
            </a:pPr>
            <a:r>
              <a:rPr lang="en-US" dirty="0">
                <a:latin typeface="Book Antiqua" panose="02040602050305030304" pitchFamily="18" charset="0"/>
              </a:rPr>
              <a:t>[B] 2000</a:t>
            </a:r>
          </a:p>
          <a:p>
            <a:pPr marL="0" indent="0" eaLnBrk="1" fontAlgn="auto" hangingPunct="1">
              <a:lnSpc>
                <a:spcPct val="150000"/>
              </a:lnSpc>
              <a:spcAft>
                <a:spcPts val="0"/>
              </a:spcAft>
              <a:buNone/>
              <a:defRPr/>
            </a:pPr>
            <a:r>
              <a:rPr lang="en-US" dirty="0">
                <a:latin typeface="Book Antiqua" panose="02040602050305030304" pitchFamily="18" charset="0"/>
              </a:rPr>
              <a:t>[C] 1100</a:t>
            </a:r>
          </a:p>
          <a:p>
            <a:pPr marL="0" indent="0" eaLnBrk="1" fontAlgn="auto" hangingPunct="1">
              <a:lnSpc>
                <a:spcPct val="150000"/>
              </a:lnSpc>
              <a:spcAft>
                <a:spcPts val="0"/>
              </a:spcAft>
              <a:buNone/>
              <a:defRPr/>
            </a:pPr>
            <a:r>
              <a:rPr lang="en-US" dirty="0">
                <a:latin typeface="Book Antiqua" panose="02040602050305030304" pitchFamily="18" charset="0"/>
              </a:rPr>
              <a:t>[D] 720</a:t>
            </a:r>
          </a:p>
          <a:p>
            <a:pPr marL="0" indent="0" eaLnBrk="1" fontAlgn="auto" hangingPunct="1">
              <a:spcAft>
                <a:spcPts val="0"/>
              </a:spcAft>
              <a:buFont typeface="Wingdings"/>
              <a:buNone/>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766D4-5A38-6C8C-92E3-29BE6A187032}"/>
              </a:ext>
            </a:extLst>
          </p:cNvPr>
          <p:cNvSpPr>
            <a:spLocks noGrp="1"/>
          </p:cNvSpPr>
          <p:nvPr>
            <p:ph idx="1"/>
          </p:nvPr>
        </p:nvSpPr>
        <p:spPr>
          <a:xfrm>
            <a:off x="170013" y="117910"/>
            <a:ext cx="888736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30% profit. Had he purchase it for Rs.2700 less and sold it for Rs.2700 less then he would get 10% more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10000</a:t>
            </a:r>
          </a:p>
          <a:p>
            <a:pPr marL="0" indent="0" eaLnBrk="1" fontAlgn="auto" hangingPunct="1">
              <a:lnSpc>
                <a:spcPct val="150000"/>
              </a:lnSpc>
              <a:spcAft>
                <a:spcPts val="0"/>
              </a:spcAft>
              <a:buNone/>
              <a:defRPr/>
            </a:pPr>
            <a:r>
              <a:rPr lang="en-US" dirty="0">
                <a:latin typeface="Book Antiqua" panose="02040602050305030304" pitchFamily="18" charset="0"/>
              </a:rPr>
              <a:t>[B] 10800</a:t>
            </a:r>
          </a:p>
          <a:p>
            <a:pPr marL="0" indent="0" eaLnBrk="1" fontAlgn="auto" hangingPunct="1">
              <a:lnSpc>
                <a:spcPct val="150000"/>
              </a:lnSpc>
              <a:spcAft>
                <a:spcPts val="0"/>
              </a:spcAft>
              <a:buNone/>
              <a:defRPr/>
            </a:pPr>
            <a:r>
              <a:rPr lang="en-US" dirty="0">
                <a:latin typeface="Book Antiqua" panose="02040602050305030304" pitchFamily="18" charset="0"/>
              </a:rPr>
              <a:t>[C] 12500</a:t>
            </a:r>
          </a:p>
          <a:p>
            <a:pPr marL="0" indent="0"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9392-5D07-E819-828C-7290A94521D7}"/>
              </a:ext>
            </a:extLst>
          </p:cNvPr>
          <p:cNvSpPr>
            <a:spLocks noGrp="1"/>
          </p:cNvSpPr>
          <p:nvPr>
            <p:ph idx="1"/>
          </p:nvPr>
        </p:nvSpPr>
        <p:spPr>
          <a:xfrm>
            <a:off x="141136" y="137160"/>
            <a:ext cx="879110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sold an article at 25% profit. If the CP and SP are decreased by Rs.20 and Rs.40 respectively then the profit percent would be decreased by 15 %. Find CP of the articles.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120</a:t>
            </a:r>
          </a:p>
          <a:p>
            <a:pPr marL="0" indent="0" algn="just" eaLnBrk="1" fontAlgn="auto" hangingPunct="1">
              <a:lnSpc>
                <a:spcPct val="150000"/>
              </a:lnSpc>
              <a:spcAft>
                <a:spcPts val="0"/>
              </a:spcAft>
              <a:buNone/>
              <a:defRPr/>
            </a:pPr>
            <a:r>
              <a:rPr lang="en-US" dirty="0">
                <a:latin typeface="Book Antiqua" panose="02040602050305030304" pitchFamily="18" charset="0"/>
              </a:rPr>
              <a:t>[B] 200</a:t>
            </a:r>
          </a:p>
          <a:p>
            <a:pPr marL="0" indent="0" algn="just" eaLnBrk="1" fontAlgn="auto" hangingPunct="1">
              <a:lnSpc>
                <a:spcPct val="150000"/>
              </a:lnSpc>
              <a:spcAft>
                <a:spcPts val="0"/>
              </a:spcAft>
              <a:buNone/>
              <a:defRPr/>
            </a:pPr>
            <a:r>
              <a:rPr lang="en-US" dirty="0">
                <a:latin typeface="Book Antiqua" panose="02040602050305030304" pitchFamily="18" charset="0"/>
              </a:rPr>
              <a:t>[C] 180</a:t>
            </a:r>
          </a:p>
          <a:p>
            <a:pPr marL="0" indent="0" algn="just" eaLnBrk="1" fontAlgn="auto" hangingPunct="1">
              <a:lnSpc>
                <a:spcPct val="150000"/>
              </a:lnSpc>
              <a:spcAft>
                <a:spcPts val="0"/>
              </a:spcAft>
              <a:buNone/>
              <a:defRPr/>
            </a:pPr>
            <a:r>
              <a:rPr lang="en-US" dirty="0">
                <a:latin typeface="Book Antiqua" panose="02040602050305030304" pitchFamily="18" charset="0"/>
              </a:rPr>
              <a:t>[D</a:t>
            </a:r>
            <a:r>
              <a:rPr lang="en-US">
                <a:latin typeface="Book Antiqua" panose="02040602050305030304" pitchFamily="18" charset="0"/>
              </a:rPr>
              <a:t>] none of these</a:t>
            </a:r>
            <a:endParaRPr lang="en-US" dirty="0">
              <a:latin typeface="Book Antiqua" panose="0204060205030503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AFCEE-632A-0A84-ED47-D892BEAEA7B7}"/>
              </a:ext>
            </a:extLst>
          </p:cNvPr>
          <p:cNvSpPr>
            <a:spLocks noGrp="1"/>
          </p:cNvSpPr>
          <p:nvPr>
            <p:ph idx="1"/>
          </p:nvPr>
        </p:nvSpPr>
        <p:spPr>
          <a:xfrm>
            <a:off x="141136" y="166036"/>
            <a:ext cx="8819983"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some number of articles at the rate of 11 articles for Rs.1. How many articles should he sell for Rs.1 to gain 10%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11</a:t>
            </a:r>
          </a:p>
          <a:p>
            <a:pPr marL="0" indent="0" algn="just" eaLnBrk="1" fontAlgn="auto" hangingPunct="1">
              <a:lnSpc>
                <a:spcPct val="150000"/>
              </a:lnSpc>
              <a:spcAft>
                <a:spcPts val="0"/>
              </a:spcAft>
              <a:buNone/>
              <a:defRPr/>
            </a:pPr>
            <a:r>
              <a:rPr lang="en-US" dirty="0">
                <a:latin typeface="Book Antiqua" panose="02040602050305030304" pitchFamily="18" charset="0"/>
              </a:rPr>
              <a:t>[B] 10</a:t>
            </a:r>
          </a:p>
          <a:p>
            <a:pPr marL="0" indent="0" algn="just" eaLnBrk="1" fontAlgn="auto" hangingPunct="1">
              <a:lnSpc>
                <a:spcPct val="150000"/>
              </a:lnSpc>
              <a:spcAft>
                <a:spcPts val="0"/>
              </a:spcAft>
              <a:buNone/>
              <a:defRPr/>
            </a:pPr>
            <a:r>
              <a:rPr lang="en-US" dirty="0">
                <a:latin typeface="Book Antiqua" panose="02040602050305030304" pitchFamily="18" charset="0"/>
              </a:rPr>
              <a:t>[C] 12</a:t>
            </a:r>
          </a:p>
          <a:p>
            <a:pPr marL="0" indent="0" algn="just" eaLnBrk="1" fontAlgn="auto" hangingPunct="1">
              <a:lnSpc>
                <a:spcPct val="150000"/>
              </a:lnSpc>
              <a:spcAft>
                <a:spcPts val="0"/>
              </a:spcAft>
              <a:buNone/>
              <a:defRPr/>
            </a:pPr>
            <a:r>
              <a:rPr lang="en-US" dirty="0">
                <a:latin typeface="Book Antiqua" panose="02040602050305030304" pitchFamily="18" charset="0"/>
              </a:rPr>
              <a:t>[D] 14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5AB55-6F92-1E8F-DC92-CF10860FE1A8}"/>
              </a:ext>
            </a:extLst>
          </p:cNvPr>
          <p:cNvSpPr>
            <a:spLocks noGrp="1"/>
          </p:cNvSpPr>
          <p:nvPr>
            <p:ph idx="1"/>
          </p:nvPr>
        </p:nvSpPr>
        <p:spPr>
          <a:xfrm>
            <a:off x="227763" y="146785"/>
            <a:ext cx="86948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25 articles for Rs.1. How many articles should he sell for Rs.1 to gain 25%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21</a:t>
            </a:r>
          </a:p>
          <a:p>
            <a:pPr marL="0" indent="0" algn="just" eaLnBrk="1" fontAlgn="auto" hangingPunct="1">
              <a:lnSpc>
                <a:spcPct val="150000"/>
              </a:lnSpc>
              <a:spcAft>
                <a:spcPts val="0"/>
              </a:spcAft>
              <a:buNone/>
              <a:defRPr/>
            </a:pPr>
            <a:r>
              <a:rPr lang="en-US" dirty="0">
                <a:latin typeface="Book Antiqua" panose="02040602050305030304" pitchFamily="18" charset="0"/>
              </a:rPr>
              <a:t>[B] 28</a:t>
            </a:r>
          </a:p>
          <a:p>
            <a:pPr marL="0" indent="0" algn="just" eaLnBrk="1" fontAlgn="auto" hangingPunct="1">
              <a:lnSpc>
                <a:spcPct val="150000"/>
              </a:lnSpc>
              <a:spcAft>
                <a:spcPts val="0"/>
              </a:spcAft>
              <a:buNone/>
              <a:defRPr/>
            </a:pPr>
            <a:r>
              <a:rPr lang="en-US" dirty="0">
                <a:latin typeface="Book Antiqua" panose="02040602050305030304" pitchFamily="18" charset="0"/>
              </a:rPr>
              <a:t>[C] 20</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124B-1D65-AF26-965E-36FF7BCA6A60}"/>
              </a:ext>
            </a:extLst>
          </p:cNvPr>
          <p:cNvSpPr>
            <a:spLocks noGrp="1"/>
          </p:cNvSpPr>
          <p:nvPr>
            <p:ph idx="1"/>
          </p:nvPr>
        </p:nvSpPr>
        <p:spPr>
          <a:xfrm>
            <a:off x="154004" y="125128"/>
            <a:ext cx="8835992" cy="4581626"/>
          </a:xfrm>
        </p:spPr>
        <p:txBody>
          <a:bodyPr>
            <a:no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32 articles for Rs.1 a man earn loss of 40 %. How many articles should he sell for Rs.1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70000"/>
              </a:lnSpc>
              <a:spcAft>
                <a:spcPts val="0"/>
              </a:spcAft>
              <a:buNone/>
              <a:defRPr/>
            </a:pPr>
            <a:r>
              <a:rPr lang="en-US" dirty="0">
                <a:latin typeface="Book Antiqua" panose="02040602050305030304" pitchFamily="18" charset="0"/>
              </a:rPr>
              <a:t>[A] 16</a:t>
            </a:r>
          </a:p>
          <a:p>
            <a:pPr marL="0" indent="0" eaLnBrk="1" fontAlgn="auto" hangingPunct="1">
              <a:lnSpc>
                <a:spcPct val="170000"/>
              </a:lnSpc>
              <a:spcAft>
                <a:spcPts val="0"/>
              </a:spcAft>
              <a:buNone/>
              <a:defRPr/>
            </a:pPr>
            <a:r>
              <a:rPr lang="en-US" dirty="0">
                <a:latin typeface="Book Antiqua" panose="02040602050305030304" pitchFamily="18" charset="0"/>
              </a:rPr>
              <a:t>[B] 17</a:t>
            </a:r>
          </a:p>
          <a:p>
            <a:pPr marL="0" indent="0" eaLnBrk="1" fontAlgn="auto" hangingPunct="1">
              <a:lnSpc>
                <a:spcPct val="170000"/>
              </a:lnSpc>
              <a:spcAft>
                <a:spcPts val="0"/>
              </a:spcAft>
              <a:buNone/>
              <a:defRPr/>
            </a:pPr>
            <a:r>
              <a:rPr lang="en-US" dirty="0">
                <a:latin typeface="Book Antiqua" panose="02040602050305030304" pitchFamily="18" charset="0"/>
              </a:rPr>
              <a:t>[C] 18</a:t>
            </a:r>
          </a:p>
          <a:p>
            <a:pPr marL="0" indent="0" eaLnBrk="1" fontAlgn="auto" hangingPunct="1">
              <a:lnSpc>
                <a:spcPct val="170000"/>
              </a:lnSpc>
              <a:spcAft>
                <a:spcPts val="0"/>
              </a:spcAft>
              <a:buNone/>
              <a:defRPr/>
            </a:pPr>
            <a:r>
              <a:rPr lang="en-US" dirty="0">
                <a:latin typeface="Book Antiqua" panose="02040602050305030304" pitchFamily="18" charset="0"/>
              </a:rPr>
              <a:t>[D] 19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7DCA-3FDB-25F4-188B-C24D1A280102}"/>
              </a:ext>
            </a:extLst>
          </p:cNvPr>
          <p:cNvSpPr>
            <a:spLocks noGrp="1"/>
          </p:cNvSpPr>
          <p:nvPr>
            <p:ph idx="1"/>
          </p:nvPr>
        </p:nvSpPr>
        <p:spPr>
          <a:xfrm>
            <a:off x="237389" y="166036"/>
            <a:ext cx="874298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45 articles for Rs.40 a man earn loss of 20 %. How many articles should he sell for Rs.24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18</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EA822-78B5-0193-82BB-0B521211173A}"/>
              </a:ext>
            </a:extLst>
          </p:cNvPr>
          <p:cNvSpPr>
            <a:spLocks noGrp="1"/>
          </p:cNvSpPr>
          <p:nvPr>
            <p:ph idx="1"/>
          </p:nvPr>
        </p:nvSpPr>
        <p:spPr>
          <a:xfrm>
            <a:off x="170013" y="98659"/>
            <a:ext cx="8781482" cy="4495800"/>
          </a:xfrm>
        </p:spPr>
        <p:txBody>
          <a:bodyPr>
            <a:no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 shopkeeper purchase 2 articles for Rs.9600. He sold the first article at 20% loss and second article at 60% profit then he find that both the articles being sold on the same price. Find the CP of first article.</a:t>
            </a:r>
          </a:p>
          <a:p>
            <a:pPr marL="0" indent="0" algn="just" eaLnBrk="1" hangingPunct="1">
              <a:buFont typeface="Wingdings" panose="05000000000000000000" pitchFamily="2" charset="2"/>
              <a:buNone/>
              <a:defRPr/>
            </a:pPr>
            <a:endParaRPr lang="en-US" dirty="0">
              <a:latin typeface="Book Antiqua" panose="02040602050305030304" pitchFamily="18" charset="0"/>
            </a:endParaRPr>
          </a:p>
          <a:p>
            <a:pPr marL="0" indent="0" algn="just" eaLnBrk="1" hangingPunct="1">
              <a:lnSpc>
                <a:spcPct val="150000"/>
              </a:lnSpc>
              <a:buNone/>
              <a:defRPr/>
            </a:pPr>
            <a:r>
              <a:rPr lang="en-US" dirty="0">
                <a:latin typeface="Book Antiqua" panose="02040602050305030304" pitchFamily="18" charset="0"/>
              </a:rPr>
              <a:t>[A] 6400</a:t>
            </a:r>
          </a:p>
          <a:p>
            <a:pPr marL="0" indent="0" algn="just" eaLnBrk="1" hangingPunct="1">
              <a:lnSpc>
                <a:spcPct val="150000"/>
              </a:lnSpc>
              <a:buNone/>
              <a:defRPr/>
            </a:pPr>
            <a:r>
              <a:rPr lang="en-US" dirty="0">
                <a:latin typeface="Book Antiqua" panose="02040602050305030304" pitchFamily="18" charset="0"/>
              </a:rPr>
              <a:t>[B] 3200</a:t>
            </a:r>
          </a:p>
          <a:p>
            <a:pPr marL="0" indent="0" algn="just" eaLnBrk="1" hangingPunct="1">
              <a:lnSpc>
                <a:spcPct val="150000"/>
              </a:lnSpc>
              <a:buNone/>
              <a:defRPr/>
            </a:pPr>
            <a:r>
              <a:rPr lang="en-US" dirty="0">
                <a:latin typeface="Book Antiqua" panose="02040602050305030304" pitchFamily="18" charset="0"/>
              </a:rPr>
              <a:t>[C] 6000</a:t>
            </a:r>
          </a:p>
          <a:p>
            <a:pPr marL="0" indent="0" algn="just" eaLnBrk="1" hangingPunct="1">
              <a:lnSpc>
                <a:spcPct val="150000"/>
              </a:lnSpc>
              <a:buNone/>
              <a:defRPr/>
            </a:pPr>
            <a:r>
              <a:rPr lang="en-US" dirty="0">
                <a:latin typeface="Book Antiqua" panose="02040602050305030304" pitchFamily="18" charset="0"/>
              </a:rPr>
              <a:t>[D] 5400</a:t>
            </a:r>
          </a:p>
          <a:p>
            <a:pPr marL="0" indent="0" algn="just" eaLnBrk="1" hangingPunct="1">
              <a:buFont typeface="Wingdings" panose="05000000000000000000" pitchFamily="2" charset="2"/>
              <a:buNone/>
              <a:defRPr/>
            </a:pP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ED495-0602-4B07-488D-E7DC2D1A7E9F}"/>
              </a:ext>
            </a:extLst>
          </p:cNvPr>
          <p:cNvSpPr>
            <a:spLocks noGrp="1"/>
          </p:cNvSpPr>
          <p:nvPr>
            <p:ph idx="1"/>
          </p:nvPr>
        </p:nvSpPr>
        <p:spPr>
          <a:xfrm>
            <a:off x="167639" y="166036"/>
            <a:ext cx="8754979" cy="4495800"/>
          </a:xfrm>
        </p:spPr>
        <p:txBody>
          <a:bodyPr>
            <a:norm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2 articles. He sold the first article at 15% loss and second article at 19% profit. During the whole transaction he earn a loss of Rs90. Find the CP of second article if the SP of both articles are same.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a:p>
            <a:pPr marL="0" indent="0" algn="just" eaLnBrk="1" hangingPunct="1">
              <a:lnSpc>
                <a:spcPct val="150000"/>
              </a:lnSpc>
              <a:buNone/>
              <a:defRPr/>
            </a:pPr>
            <a:r>
              <a:rPr lang="en-US" sz="2400" dirty="0">
                <a:latin typeface="Book Antiqua" panose="02040602050305030304" pitchFamily="18" charset="0"/>
              </a:rPr>
              <a:t>[A] 5000</a:t>
            </a:r>
          </a:p>
          <a:p>
            <a:pPr marL="0" indent="0" algn="just" eaLnBrk="1" hangingPunct="1">
              <a:lnSpc>
                <a:spcPct val="150000"/>
              </a:lnSpc>
              <a:buNone/>
              <a:defRPr/>
            </a:pPr>
            <a:r>
              <a:rPr lang="en-US" sz="2400" dirty="0">
                <a:latin typeface="Book Antiqua" panose="02040602050305030304" pitchFamily="18" charset="0"/>
              </a:rPr>
              <a:t>[B] 4500</a:t>
            </a:r>
          </a:p>
          <a:p>
            <a:pPr marL="0" indent="0" algn="just" eaLnBrk="1" hangingPunct="1">
              <a:lnSpc>
                <a:spcPct val="150000"/>
              </a:lnSpc>
              <a:buNone/>
              <a:defRPr/>
            </a:pPr>
            <a:r>
              <a:rPr lang="en-US" sz="2400" dirty="0">
                <a:latin typeface="Book Antiqua" panose="02040602050305030304" pitchFamily="18" charset="0"/>
              </a:rPr>
              <a:t>[C] 2000</a:t>
            </a:r>
          </a:p>
          <a:p>
            <a:pPr marL="0" indent="0" algn="just" eaLnBrk="1" hangingPunct="1">
              <a:lnSpc>
                <a:spcPct val="150000"/>
              </a:lnSpc>
              <a:buNone/>
              <a:defRPr/>
            </a:pPr>
            <a:r>
              <a:rPr lang="en-US" sz="2400" dirty="0">
                <a:latin typeface="Book Antiqua" panose="02040602050305030304" pitchFamily="18" charset="0"/>
              </a:rPr>
              <a:t>[D] None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3E54-4135-0E82-E690-2F142157B0FB}"/>
              </a:ext>
            </a:extLst>
          </p:cNvPr>
          <p:cNvSpPr>
            <a:spLocks noGrp="1"/>
          </p:cNvSpPr>
          <p:nvPr>
            <p:ph idx="1"/>
          </p:nvPr>
        </p:nvSpPr>
        <p:spPr>
          <a:xfrm>
            <a:off x="170013" y="166036"/>
            <a:ext cx="8858484"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3 articles. He sold the first article at 20% profit, second article at 10% loss and third at 25% loss. During the whole transaction he earn a loss of Rs60. Find the SP of first article if the SP of all the articles are same.</a:t>
            </a:r>
          </a:p>
          <a:p>
            <a:pPr marL="0" indent="0">
              <a:buFont typeface="Wingdings" panose="05000000000000000000" pitchFamily="2" charset="2"/>
              <a:buNone/>
              <a:defRPr/>
            </a:pPr>
            <a:endParaRPr lang="en-US" sz="2400" dirty="0">
              <a:latin typeface="Book Antiqua" panose="02040602050305030304" pitchFamily="18" charset="0"/>
            </a:endParaRPr>
          </a:p>
          <a:p>
            <a:pPr marL="0" indent="0">
              <a:lnSpc>
                <a:spcPct val="150000"/>
              </a:lnSpc>
              <a:buNone/>
              <a:defRPr/>
            </a:pPr>
            <a:r>
              <a:rPr lang="en-US" sz="2400" dirty="0">
                <a:latin typeface="Book Antiqua" panose="02040602050305030304" pitchFamily="18" charset="0"/>
              </a:rPr>
              <a:t>[A] 216</a:t>
            </a:r>
          </a:p>
          <a:p>
            <a:pPr marL="0" indent="0">
              <a:lnSpc>
                <a:spcPct val="150000"/>
              </a:lnSpc>
              <a:buNone/>
              <a:defRPr/>
            </a:pPr>
            <a:r>
              <a:rPr lang="en-US" sz="2400" dirty="0">
                <a:latin typeface="Book Antiqua" panose="02040602050305030304" pitchFamily="18" charset="0"/>
              </a:rPr>
              <a:t>[B] 180</a:t>
            </a:r>
          </a:p>
          <a:p>
            <a:pPr marL="0" indent="0">
              <a:lnSpc>
                <a:spcPct val="150000"/>
              </a:lnSpc>
              <a:buNone/>
              <a:defRPr/>
            </a:pPr>
            <a:r>
              <a:rPr lang="en-US" sz="2400" dirty="0">
                <a:latin typeface="Book Antiqua" panose="02040602050305030304" pitchFamily="18" charset="0"/>
              </a:rPr>
              <a:t>[C] 240</a:t>
            </a:r>
          </a:p>
          <a:p>
            <a:pPr marL="0" indent="0">
              <a:lnSpc>
                <a:spcPct val="150000"/>
              </a:lnSpc>
              <a:buNone/>
              <a:defRPr/>
            </a:pPr>
            <a:r>
              <a:rPr lang="en-US" sz="2400"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B339B-1E68-31A9-A2A6-5E4160EB0CF6}"/>
              </a:ext>
            </a:extLst>
          </p:cNvPr>
          <p:cNvSpPr/>
          <p:nvPr/>
        </p:nvSpPr>
        <p:spPr>
          <a:xfrm>
            <a:off x="5520088" y="22088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highlight>
                <a:srgbClr val="C0C0C0"/>
              </a:highlight>
            </a:endParaRPr>
          </a:p>
        </p:txBody>
      </p:sp>
      <p:sp>
        <p:nvSpPr>
          <p:cNvPr id="5" name="Rectangle 4">
            <a:extLst>
              <a:ext uri="{FF2B5EF4-FFF2-40B4-BE49-F238E27FC236}">
                <a16:creationId xmlns:a16="http://schemas.microsoft.com/office/drawing/2014/main" id="{5AF164DF-60D5-C8BB-AF23-5C19A63A95BD}"/>
              </a:ext>
            </a:extLst>
          </p:cNvPr>
          <p:cNvSpPr/>
          <p:nvPr/>
        </p:nvSpPr>
        <p:spPr>
          <a:xfrm>
            <a:off x="2820202" y="42383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highlight>
                <a:srgbClr val="C0C0C0"/>
              </a:highlight>
            </a:endParaRPr>
          </a:p>
        </p:txBody>
      </p:sp>
      <p:sp>
        <p:nvSpPr>
          <p:cNvPr id="6" name="Rectangle 5">
            <a:extLst>
              <a:ext uri="{FF2B5EF4-FFF2-40B4-BE49-F238E27FC236}">
                <a16:creationId xmlns:a16="http://schemas.microsoft.com/office/drawing/2014/main" id="{34BBE83D-F4C9-6A24-BDF9-176EB356B57D}"/>
              </a:ext>
            </a:extLst>
          </p:cNvPr>
          <p:cNvSpPr/>
          <p:nvPr/>
        </p:nvSpPr>
        <p:spPr>
          <a:xfrm>
            <a:off x="2820201" y="497306"/>
            <a:ext cx="2030931"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highlight>
                <a:srgbClr val="C0C0C0"/>
              </a:highlight>
            </a:endParaRPr>
          </a:p>
        </p:txBody>
      </p:sp>
      <p:sp>
        <p:nvSpPr>
          <p:cNvPr id="7" name="TextBox 6">
            <a:extLst>
              <a:ext uri="{FF2B5EF4-FFF2-40B4-BE49-F238E27FC236}">
                <a16:creationId xmlns:a16="http://schemas.microsoft.com/office/drawing/2014/main" id="{50963FF8-C9BC-EB60-FB6D-394B6172DDB4}"/>
              </a:ext>
            </a:extLst>
          </p:cNvPr>
          <p:cNvSpPr txBox="1"/>
          <p:nvPr/>
        </p:nvSpPr>
        <p:spPr>
          <a:xfrm>
            <a:off x="2820202" y="606392"/>
            <a:ext cx="2030930" cy="461665"/>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MP= Rs. 600</a:t>
            </a:r>
          </a:p>
        </p:txBody>
      </p:sp>
      <p:sp>
        <p:nvSpPr>
          <p:cNvPr id="9" name="TextBox 8">
            <a:extLst>
              <a:ext uri="{FF2B5EF4-FFF2-40B4-BE49-F238E27FC236}">
                <a16:creationId xmlns:a16="http://schemas.microsoft.com/office/drawing/2014/main" id="{994A6BED-F3B2-4CD7-2ECC-6D2FC126F844}"/>
              </a:ext>
            </a:extLst>
          </p:cNvPr>
          <p:cNvSpPr txBox="1"/>
          <p:nvPr/>
        </p:nvSpPr>
        <p:spPr>
          <a:xfrm>
            <a:off x="2887579" y="4474316"/>
            <a:ext cx="1809549" cy="461665"/>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CP= Rs.400</a:t>
            </a:r>
          </a:p>
        </p:txBody>
      </p:sp>
      <p:sp>
        <p:nvSpPr>
          <p:cNvPr id="10" name="TextBox 9">
            <a:extLst>
              <a:ext uri="{FF2B5EF4-FFF2-40B4-BE49-F238E27FC236}">
                <a16:creationId xmlns:a16="http://schemas.microsoft.com/office/drawing/2014/main" id="{4CEFDD09-8B18-852D-DBE5-F208375BF408}"/>
              </a:ext>
            </a:extLst>
          </p:cNvPr>
          <p:cNvSpPr txBox="1"/>
          <p:nvPr/>
        </p:nvSpPr>
        <p:spPr>
          <a:xfrm>
            <a:off x="5573027" y="2444817"/>
            <a:ext cx="1771049" cy="461665"/>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SP= Rs.500</a:t>
            </a:r>
          </a:p>
        </p:txBody>
      </p:sp>
      <p:cxnSp>
        <p:nvCxnSpPr>
          <p:cNvPr id="16" name="Straight Connector 15">
            <a:extLst>
              <a:ext uri="{FF2B5EF4-FFF2-40B4-BE49-F238E27FC236}">
                <a16:creationId xmlns:a16="http://schemas.microsoft.com/office/drawing/2014/main" id="{F8CC5AD2-F2BE-9B56-2C99-7B7AF417B0F7}"/>
              </a:ext>
            </a:extLst>
          </p:cNvPr>
          <p:cNvCxnSpPr>
            <a:stCxn id="5" idx="1"/>
          </p:cNvCxnSpPr>
          <p:nvPr/>
        </p:nvCxnSpPr>
        <p:spPr>
          <a:xfrm flipH="1" flipV="1">
            <a:off x="1376413" y="4705148"/>
            <a:ext cx="144378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9BEE69-87F3-1A91-05E4-58E4866E945B}"/>
              </a:ext>
            </a:extLst>
          </p:cNvPr>
          <p:cNvCxnSpPr/>
          <p:nvPr/>
        </p:nvCxnSpPr>
        <p:spPr>
          <a:xfrm flipV="1">
            <a:off x="1376413" y="964131"/>
            <a:ext cx="0" cy="3741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1ABA9D-8616-3DAF-19E1-0B99F86BA056}"/>
              </a:ext>
            </a:extLst>
          </p:cNvPr>
          <p:cNvCxnSpPr/>
          <p:nvPr/>
        </p:nvCxnSpPr>
        <p:spPr>
          <a:xfrm>
            <a:off x="1376413" y="964131"/>
            <a:ext cx="14437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2DF9A0-0D8C-2E7D-3D67-CCE2F22DDB0F}"/>
              </a:ext>
            </a:extLst>
          </p:cNvPr>
          <p:cNvCxnSpPr>
            <a:stCxn id="6" idx="3"/>
          </p:cNvCxnSpPr>
          <p:nvPr/>
        </p:nvCxnSpPr>
        <p:spPr>
          <a:xfrm>
            <a:off x="4851132" y="964131"/>
            <a:ext cx="1713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54435C-EE29-72C0-5DF5-FCE0E2F7B2F4}"/>
              </a:ext>
            </a:extLst>
          </p:cNvPr>
          <p:cNvCxnSpPr/>
          <p:nvPr/>
        </p:nvCxnSpPr>
        <p:spPr>
          <a:xfrm>
            <a:off x="6564429" y="964131"/>
            <a:ext cx="0" cy="1244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A68EEE-83A5-BCDA-5FF6-67130DFDCF1E}"/>
              </a:ext>
            </a:extLst>
          </p:cNvPr>
          <p:cNvCxnSpPr>
            <a:cxnSpLocks/>
          </p:cNvCxnSpPr>
          <p:nvPr/>
        </p:nvCxnSpPr>
        <p:spPr>
          <a:xfrm>
            <a:off x="6564428" y="3142474"/>
            <a:ext cx="0" cy="1562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3F4D87-A675-FFE6-4975-FF07AF0997E2}"/>
              </a:ext>
            </a:extLst>
          </p:cNvPr>
          <p:cNvCxnSpPr>
            <a:stCxn id="9" idx="3"/>
          </p:cNvCxnSpPr>
          <p:nvPr/>
        </p:nvCxnSpPr>
        <p:spPr>
          <a:xfrm flipV="1">
            <a:off x="4697128" y="4705148"/>
            <a:ext cx="18673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A99A49-1CEA-22C1-9E04-73FB96614BDC}"/>
              </a:ext>
            </a:extLst>
          </p:cNvPr>
          <p:cNvSpPr txBox="1"/>
          <p:nvPr/>
        </p:nvSpPr>
        <p:spPr>
          <a:xfrm>
            <a:off x="1371600" y="2158011"/>
            <a:ext cx="2786514" cy="461665"/>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Mark up= Rs. 200</a:t>
            </a:r>
          </a:p>
        </p:txBody>
      </p:sp>
      <p:sp>
        <p:nvSpPr>
          <p:cNvPr id="30" name="TextBox 29">
            <a:extLst>
              <a:ext uri="{FF2B5EF4-FFF2-40B4-BE49-F238E27FC236}">
                <a16:creationId xmlns:a16="http://schemas.microsoft.com/office/drawing/2014/main" id="{1C6CEDEC-984D-5208-7776-1171842D7859}"/>
              </a:ext>
            </a:extLst>
          </p:cNvPr>
          <p:cNvSpPr txBox="1"/>
          <p:nvPr/>
        </p:nvSpPr>
        <p:spPr>
          <a:xfrm>
            <a:off x="6607740" y="1200123"/>
            <a:ext cx="2363005" cy="830997"/>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Discount =Rs.100</a:t>
            </a:r>
          </a:p>
        </p:txBody>
      </p:sp>
      <p:sp>
        <p:nvSpPr>
          <p:cNvPr id="31" name="TextBox 30">
            <a:extLst>
              <a:ext uri="{FF2B5EF4-FFF2-40B4-BE49-F238E27FC236}">
                <a16:creationId xmlns:a16="http://schemas.microsoft.com/office/drawing/2014/main" id="{86B27D69-01D2-8254-DF65-0E3BFCD60F06}"/>
              </a:ext>
            </a:extLst>
          </p:cNvPr>
          <p:cNvSpPr txBox="1"/>
          <p:nvPr/>
        </p:nvSpPr>
        <p:spPr>
          <a:xfrm>
            <a:off x="6593304" y="3900009"/>
            <a:ext cx="2030930" cy="830997"/>
          </a:xfrm>
          <a:prstGeom prst="rect">
            <a:avLst/>
          </a:prstGeom>
          <a:noFill/>
        </p:spPr>
        <p:txBody>
          <a:bodyPr wrap="square" rtlCol="0">
            <a:spAutoFit/>
          </a:bodyPr>
          <a:lstStyle/>
          <a:p>
            <a:r>
              <a:rPr lang="en-IN" sz="2400" b="1" dirty="0">
                <a:highlight>
                  <a:srgbClr val="C0C0C0"/>
                </a:highlight>
                <a:latin typeface="Book Antiqua" panose="02040602050305030304" pitchFamily="18" charset="0"/>
              </a:rPr>
              <a:t>Profit </a:t>
            </a:r>
          </a:p>
          <a:p>
            <a:r>
              <a:rPr lang="en-IN" sz="2400" b="1" dirty="0">
                <a:highlight>
                  <a:srgbClr val="C0C0C0"/>
                </a:highlight>
                <a:latin typeface="Book Antiqua" panose="02040602050305030304" pitchFamily="18" charset="0"/>
              </a:rPr>
              <a:t>= Rs.100</a:t>
            </a:r>
          </a:p>
        </p:txBody>
      </p:sp>
      <p:sp>
        <p:nvSpPr>
          <p:cNvPr id="2" name="TextBox 1">
            <a:extLst>
              <a:ext uri="{FF2B5EF4-FFF2-40B4-BE49-F238E27FC236}">
                <a16:creationId xmlns:a16="http://schemas.microsoft.com/office/drawing/2014/main" id="{59A94826-97B9-5AB9-BD82-3657C6CC6F78}"/>
              </a:ext>
            </a:extLst>
          </p:cNvPr>
          <p:cNvSpPr txBox="1"/>
          <p:nvPr/>
        </p:nvSpPr>
        <p:spPr>
          <a:xfrm>
            <a:off x="144379" y="5697088"/>
            <a:ext cx="8624235" cy="646331"/>
          </a:xfrm>
          <a:prstGeom prst="rect">
            <a:avLst/>
          </a:prstGeom>
          <a:noFill/>
        </p:spPr>
        <p:txBody>
          <a:bodyPr wrap="square" rtlCol="0">
            <a:spAutoFit/>
          </a:bodyPr>
          <a:lstStyle/>
          <a:p>
            <a:pPr algn="just"/>
            <a:r>
              <a:rPr lang="en-IN" dirty="0">
                <a:highlight>
                  <a:srgbClr val="C0C0C0"/>
                </a:highlight>
                <a:latin typeface="Book Antiqua" panose="02040602050305030304" pitchFamily="18" charset="0"/>
              </a:rPr>
              <a:t>A shopkeeper buys a T-shirt from whole sale market at Rs.400 and marked that article Rs.200 above the CP. After giving a discount of Rs.100 he sold it at Rs.500.</a:t>
            </a:r>
          </a:p>
        </p:txBody>
      </p:sp>
    </p:spTree>
    <p:extLst>
      <p:ext uri="{BB962C8B-B14F-4D97-AF65-F5344CB8AC3E}">
        <p14:creationId xmlns:p14="http://schemas.microsoft.com/office/powerpoint/2010/main" val="190183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52501"/>
            <a:ext cx="8871935" cy="3731021"/>
          </a:xfrm>
          <a:prstGeom prst="rect">
            <a:avLst/>
          </a:prstGeom>
          <a:noFill/>
        </p:spPr>
        <p:txBody>
          <a:bodyPr wrap="square" rtlCol="0">
            <a:spAutoFit/>
          </a:bodyPr>
          <a:lstStyle/>
          <a:p>
            <a:r>
              <a:rPr lang="en-US" sz="2400" b="1" dirty="0">
                <a:latin typeface="Book Antiqua" pitchFamily="18" charset="0"/>
              </a:rPr>
              <a:t>Problems on Discount:</a:t>
            </a:r>
          </a:p>
          <a:p>
            <a:endParaRPr lang="en-US" sz="2400" b="1" dirty="0">
              <a:latin typeface="Book Antiqua" pitchFamily="18" charset="0"/>
            </a:endParaRPr>
          </a:p>
          <a:p>
            <a:pPr algn="just"/>
            <a:r>
              <a:rPr lang="en-US" sz="2400" dirty="0">
                <a:latin typeface="Book Antiqua" pitchFamily="18" charset="0"/>
              </a:rPr>
              <a:t>Questions: A bag marked at Rs80 is sold for Rs68. The rate of discount is:</a:t>
            </a:r>
          </a:p>
          <a:p>
            <a:pPr>
              <a:lnSpc>
                <a:spcPct val="150000"/>
              </a:lnSpc>
            </a:pPr>
            <a:r>
              <a:rPr lang="en-US" sz="2400" dirty="0">
                <a:latin typeface="Book Antiqua" pitchFamily="18" charset="0"/>
              </a:rPr>
              <a:t>[A] 20%</a:t>
            </a:r>
          </a:p>
          <a:p>
            <a:pPr>
              <a:lnSpc>
                <a:spcPct val="150000"/>
              </a:lnSpc>
            </a:pPr>
            <a:r>
              <a:rPr lang="en-US" sz="2400" dirty="0">
                <a:latin typeface="Book Antiqua" pitchFamily="18" charset="0"/>
              </a:rPr>
              <a:t>[B] 15% </a:t>
            </a:r>
          </a:p>
          <a:p>
            <a:pPr>
              <a:lnSpc>
                <a:spcPct val="150000"/>
              </a:lnSpc>
            </a:pPr>
            <a:r>
              <a:rPr lang="en-US" sz="2400" dirty="0">
                <a:latin typeface="Book Antiqua" pitchFamily="18" charset="0"/>
              </a:rPr>
              <a:t>[C] 17 (11/17)% </a:t>
            </a:r>
          </a:p>
          <a:p>
            <a:pPr>
              <a:lnSpc>
                <a:spcPct val="150000"/>
              </a:lnSpc>
            </a:pPr>
            <a:r>
              <a:rPr lang="en-US" sz="2400" dirty="0">
                <a:latin typeface="Book Antiqua" pitchFamily="18" charset="0"/>
              </a:rPr>
              <a:t>[D] 12%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35" y="171750"/>
            <a:ext cx="8900811" cy="3785652"/>
          </a:xfrm>
          <a:prstGeom prst="rect">
            <a:avLst/>
          </a:prstGeom>
          <a:noFill/>
        </p:spPr>
        <p:txBody>
          <a:bodyPr wrap="square" rtlCol="0">
            <a:spAutoFit/>
          </a:bodyPr>
          <a:lstStyle/>
          <a:p>
            <a:pPr algn="just"/>
            <a:r>
              <a:rPr lang="en-US" sz="2400" dirty="0">
                <a:latin typeface="Book Antiqua" pitchFamily="18" charset="0"/>
              </a:rPr>
              <a:t>Questions: An item was sold at a price after giving two successive discount of 30% and 50 %. If the selling price of the item was Rs 448, then what was the marked price of the item?</a:t>
            </a:r>
          </a:p>
          <a:p>
            <a:pPr algn="just"/>
            <a:endParaRPr lang="en-US" sz="2400" dirty="0">
              <a:latin typeface="Book Antiqua" pitchFamily="18" charset="0"/>
            </a:endParaRPr>
          </a:p>
          <a:p>
            <a:pPr>
              <a:lnSpc>
                <a:spcPct val="150000"/>
              </a:lnSpc>
            </a:pPr>
            <a:r>
              <a:rPr lang="en-US" sz="2400" dirty="0">
                <a:latin typeface="Book Antiqua" pitchFamily="18" charset="0"/>
              </a:rPr>
              <a:t>[A] 840</a:t>
            </a:r>
          </a:p>
          <a:p>
            <a:pPr>
              <a:lnSpc>
                <a:spcPct val="150000"/>
              </a:lnSpc>
            </a:pPr>
            <a:r>
              <a:rPr lang="en-US" sz="2400" dirty="0">
                <a:latin typeface="Book Antiqua" pitchFamily="18" charset="0"/>
              </a:rPr>
              <a:t>[B] 1280</a:t>
            </a:r>
          </a:p>
          <a:p>
            <a:pPr>
              <a:lnSpc>
                <a:spcPct val="150000"/>
              </a:lnSpc>
            </a:pPr>
            <a:r>
              <a:rPr lang="en-US" sz="2400" dirty="0">
                <a:latin typeface="Book Antiqua" pitchFamily="18" charset="0"/>
              </a:rPr>
              <a:t>[C] 1140</a:t>
            </a:r>
          </a:p>
          <a:p>
            <a:pPr>
              <a:lnSpc>
                <a:spcPct val="150000"/>
              </a:lnSpc>
            </a:pPr>
            <a:r>
              <a:rPr lang="en-US" sz="2400" dirty="0">
                <a:latin typeface="Book Antiqua" pitchFamily="18" charset="0"/>
              </a:rPr>
              <a:t>[D]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60" y="85123"/>
            <a:ext cx="8871936" cy="3177024"/>
          </a:xfrm>
          <a:prstGeom prst="rect">
            <a:avLst/>
          </a:prstGeom>
          <a:noFill/>
        </p:spPr>
        <p:txBody>
          <a:bodyPr wrap="square" rtlCol="0">
            <a:spAutoFit/>
          </a:bodyPr>
          <a:lstStyle/>
          <a:p>
            <a:pPr algn="just"/>
            <a:r>
              <a:rPr lang="en-US" sz="2400" dirty="0">
                <a:latin typeface="Book Antiqua" pitchFamily="18" charset="0"/>
              </a:rPr>
              <a:t>Questions: If after giving a discount of 12%, a profit of 10% was made on an article, then by what % was the price marked up? </a:t>
            </a:r>
          </a:p>
          <a:p>
            <a:pPr algn="just"/>
            <a:endParaRPr lang="en-US" sz="2400" dirty="0">
              <a:latin typeface="Book Antiqua" pitchFamily="18" charset="0"/>
            </a:endParaRPr>
          </a:p>
          <a:p>
            <a:pPr algn="just"/>
            <a:r>
              <a:rPr lang="en-US" sz="2400" dirty="0">
                <a:latin typeface="Book Antiqua" pitchFamily="18" charset="0"/>
              </a:rPr>
              <a:t>[A] 20%</a:t>
            </a:r>
          </a:p>
          <a:p>
            <a:pPr>
              <a:lnSpc>
                <a:spcPct val="150000"/>
              </a:lnSpc>
            </a:pPr>
            <a:r>
              <a:rPr lang="en-US" sz="2400" dirty="0">
                <a:latin typeface="Book Antiqua" pitchFamily="18" charset="0"/>
              </a:rPr>
              <a:t>[B] 25%</a:t>
            </a:r>
          </a:p>
          <a:p>
            <a:pPr>
              <a:lnSpc>
                <a:spcPct val="150000"/>
              </a:lnSpc>
            </a:pPr>
            <a:r>
              <a:rPr lang="en-US" sz="2400" dirty="0">
                <a:latin typeface="Book Antiqua" pitchFamily="18" charset="0"/>
              </a:rPr>
              <a:t>[C] 32.5%</a:t>
            </a:r>
          </a:p>
          <a:p>
            <a:pPr>
              <a:lnSpc>
                <a:spcPct val="150000"/>
              </a:lnSpc>
            </a:pPr>
            <a:r>
              <a:rPr lang="en-US" sz="2400" dirty="0">
                <a:latin typeface="Book Antiqua" pitchFamily="18" charset="0"/>
              </a:rPr>
              <a:t>[D] 35%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65349"/>
            <a:ext cx="8843059" cy="3177024"/>
          </a:xfrm>
          <a:prstGeom prst="rect">
            <a:avLst/>
          </a:prstGeom>
          <a:noFill/>
        </p:spPr>
        <p:txBody>
          <a:bodyPr wrap="square" rtlCol="0">
            <a:spAutoFit/>
          </a:bodyPr>
          <a:lstStyle/>
          <a:p>
            <a:pPr algn="just"/>
            <a:r>
              <a:rPr lang="en-US" sz="2400" dirty="0">
                <a:latin typeface="Book Antiqua" pitchFamily="18" charset="0"/>
              </a:rPr>
              <a:t>Questions: The cost price of a table is Rs 330. It is sold for a profit of Rs 30 after giving 10% discount find its marked price</a:t>
            </a:r>
          </a:p>
          <a:p>
            <a:pPr algn="just"/>
            <a:endParaRPr lang="en-US" sz="2400" dirty="0">
              <a:latin typeface="Book Antiqua" pitchFamily="18" charset="0"/>
            </a:endParaRPr>
          </a:p>
          <a:p>
            <a:pPr algn="just"/>
            <a:r>
              <a:rPr lang="en-US" sz="2400" dirty="0">
                <a:latin typeface="Book Antiqua" pitchFamily="18" charset="0"/>
              </a:rPr>
              <a:t>[A] Rs.400</a:t>
            </a:r>
          </a:p>
          <a:p>
            <a:pPr>
              <a:lnSpc>
                <a:spcPct val="150000"/>
              </a:lnSpc>
            </a:pPr>
            <a:r>
              <a:rPr lang="en-US" sz="2400" dirty="0">
                <a:latin typeface="Book Antiqua" pitchFamily="18" charset="0"/>
              </a:rPr>
              <a:t>[B] Rs.380</a:t>
            </a:r>
          </a:p>
          <a:p>
            <a:pPr>
              <a:lnSpc>
                <a:spcPct val="150000"/>
              </a:lnSpc>
            </a:pPr>
            <a:r>
              <a:rPr lang="en-US" sz="2400" dirty="0">
                <a:latin typeface="Book Antiqua" pitchFamily="18" charset="0"/>
              </a:rPr>
              <a:t>[C] Rs.420</a:t>
            </a:r>
          </a:p>
          <a:p>
            <a:pPr>
              <a:lnSpc>
                <a:spcPct val="150000"/>
              </a:lnSpc>
            </a:pPr>
            <a:r>
              <a:rPr lang="en-US" sz="2400" dirty="0">
                <a:latin typeface="Book Antiqua" pitchFamily="18" charset="0"/>
              </a:rPr>
              <a:t>[D] None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61" y="94749"/>
            <a:ext cx="8785308" cy="3546355"/>
          </a:xfrm>
          <a:prstGeom prst="rect">
            <a:avLst/>
          </a:prstGeom>
          <a:noFill/>
        </p:spPr>
        <p:txBody>
          <a:bodyPr wrap="square" rtlCol="0">
            <a:spAutoFit/>
          </a:bodyPr>
          <a:lstStyle/>
          <a:p>
            <a:pPr algn="just"/>
            <a:r>
              <a:rPr lang="en-US" sz="2400" dirty="0">
                <a:latin typeface="Book Antiqua" pitchFamily="18" charset="0"/>
              </a:rPr>
              <a:t>Questions: A sold a table to B at a profit of 15%. Later on, B sold it back to A at a profit of 20%, thereby gaining Rs. 69. How much did A pay for the table originally? </a:t>
            </a:r>
          </a:p>
          <a:p>
            <a:pPr algn="just"/>
            <a:endParaRPr lang="en-US" sz="2400" dirty="0">
              <a:latin typeface="Book Antiqua" pitchFamily="18" charset="0"/>
            </a:endParaRPr>
          </a:p>
          <a:p>
            <a:pPr algn="just"/>
            <a:r>
              <a:rPr lang="en-US" sz="2400" dirty="0">
                <a:latin typeface="Book Antiqua" pitchFamily="18" charset="0"/>
              </a:rPr>
              <a:t>[A] Rs.300</a:t>
            </a:r>
          </a:p>
          <a:p>
            <a:pPr>
              <a:lnSpc>
                <a:spcPct val="150000"/>
              </a:lnSpc>
            </a:pPr>
            <a:r>
              <a:rPr lang="en-US" sz="2400" dirty="0">
                <a:latin typeface="Book Antiqua" pitchFamily="18" charset="0"/>
              </a:rPr>
              <a:t>[B] Rs.320</a:t>
            </a:r>
          </a:p>
          <a:p>
            <a:pPr>
              <a:lnSpc>
                <a:spcPct val="150000"/>
              </a:lnSpc>
            </a:pPr>
            <a:r>
              <a:rPr lang="en-US" sz="2400" dirty="0">
                <a:latin typeface="Book Antiqua" pitchFamily="18" charset="0"/>
              </a:rPr>
              <a:t>[C] Rs.345</a:t>
            </a:r>
          </a:p>
          <a:p>
            <a:pPr>
              <a:lnSpc>
                <a:spcPct val="150000"/>
              </a:lnSpc>
            </a:pPr>
            <a:r>
              <a:rPr lang="en-US" sz="2400" dirty="0">
                <a:latin typeface="Book Antiqua" pitchFamily="18" charset="0"/>
              </a:rPr>
              <a:t>[D] Rs.350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4F1C8-EE38-C76A-6A13-A087F04285DC}"/>
              </a:ext>
            </a:extLst>
          </p:cNvPr>
          <p:cNvSpPr>
            <a:spLocks noGrp="1"/>
          </p:cNvSpPr>
          <p:nvPr>
            <p:ph idx="1"/>
          </p:nvPr>
        </p:nvSpPr>
        <p:spPr>
          <a:xfrm>
            <a:off x="96253" y="156410"/>
            <a:ext cx="890336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Buy 5 articles get 3 articles free. Find discount percent.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33.33%</a:t>
            </a:r>
          </a:p>
          <a:p>
            <a:pPr marL="0" indent="0" algn="just">
              <a:lnSpc>
                <a:spcPct val="150000"/>
              </a:lnSpc>
              <a:buNone/>
              <a:defRPr/>
            </a:pPr>
            <a:r>
              <a:rPr lang="en-US" dirty="0">
                <a:latin typeface="Book Antiqua" panose="02040602050305030304" pitchFamily="18" charset="0"/>
              </a:rPr>
              <a:t>[B] 12.5%</a:t>
            </a:r>
          </a:p>
          <a:p>
            <a:pPr marL="0" indent="0" algn="just">
              <a:lnSpc>
                <a:spcPct val="150000"/>
              </a:lnSpc>
              <a:buNone/>
              <a:defRPr/>
            </a:pPr>
            <a:r>
              <a:rPr lang="en-US" dirty="0">
                <a:latin typeface="Book Antiqua" panose="02040602050305030304" pitchFamily="18" charset="0"/>
              </a:rPr>
              <a:t>[C] 37.5%</a:t>
            </a:r>
          </a:p>
          <a:p>
            <a:pPr marL="0" indent="0" algn="just">
              <a:lnSpc>
                <a:spcPct val="150000"/>
              </a:lnSpc>
              <a:buNone/>
              <a:defRPr/>
            </a:pPr>
            <a:r>
              <a:rPr lang="en-US" dirty="0">
                <a:latin typeface="Book Antiqua" panose="02040602050305030304" pitchFamily="18" charset="0"/>
              </a:rPr>
              <a:t>[D] 60%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71187-4F4B-D870-6864-DF738AC2CAD2}"/>
              </a:ext>
            </a:extLst>
          </p:cNvPr>
          <p:cNvSpPr>
            <a:spLocks noGrp="1"/>
          </p:cNvSpPr>
          <p:nvPr>
            <p:ph idx="1"/>
          </p:nvPr>
        </p:nvSpPr>
        <p:spPr>
          <a:xfrm>
            <a:off x="160388" y="117909"/>
            <a:ext cx="8800732" cy="4495800"/>
          </a:xfrm>
        </p:spPr>
        <p:txBody>
          <a:bodyPr/>
          <a:lstStyle/>
          <a:p>
            <a:pPr marL="0" indent="0">
              <a:buFont typeface="Wingdings" panose="05000000000000000000" pitchFamily="2" charset="2"/>
              <a:buNone/>
              <a:defRPr/>
            </a:pPr>
            <a:r>
              <a:rPr lang="en-US" dirty="0">
                <a:latin typeface="Book Antiqua" panose="02040602050305030304" pitchFamily="18" charset="0"/>
              </a:rPr>
              <a:t>Question: Buy 2 articles get 1 article free. Find discount percent.</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50%</a:t>
            </a:r>
          </a:p>
          <a:p>
            <a:pPr marL="0" indent="0">
              <a:lnSpc>
                <a:spcPct val="150000"/>
              </a:lnSpc>
              <a:buNone/>
              <a:defRPr/>
            </a:pPr>
            <a:r>
              <a:rPr lang="en-US" dirty="0">
                <a:latin typeface="Book Antiqua" panose="02040602050305030304" pitchFamily="18" charset="0"/>
              </a:rPr>
              <a:t>[B] 33.33%</a:t>
            </a:r>
          </a:p>
          <a:p>
            <a:pPr marL="0" indent="0">
              <a:lnSpc>
                <a:spcPct val="150000"/>
              </a:lnSpc>
              <a:buNone/>
              <a:defRPr/>
            </a:pPr>
            <a:r>
              <a:rPr lang="en-US" dirty="0">
                <a:latin typeface="Book Antiqua" panose="02040602050305030304" pitchFamily="18" charset="0"/>
              </a:rPr>
              <a:t>[C] 20%</a:t>
            </a:r>
          </a:p>
          <a:p>
            <a:pPr marL="0" indent="0">
              <a:lnSpc>
                <a:spcPct val="150000"/>
              </a:lnSpc>
              <a:buNone/>
              <a:defRPr/>
            </a:pPr>
            <a:r>
              <a:rPr lang="en-US" dirty="0">
                <a:latin typeface="Book Antiqua" panose="02040602050305030304" pitchFamily="18" charset="0"/>
              </a:rPr>
              <a:t>[D] 25%</a:t>
            </a:r>
          </a:p>
          <a:p>
            <a:pPr marL="0" indent="0">
              <a:buFont typeface="Wingdings" panose="05000000000000000000" pitchFamily="2" charset="2"/>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21AFD-A4B0-1EF8-38BB-0A081205A5E7}"/>
              </a:ext>
            </a:extLst>
          </p:cNvPr>
          <p:cNvSpPr>
            <a:spLocks noGrp="1"/>
          </p:cNvSpPr>
          <p:nvPr>
            <p:ph idx="1"/>
          </p:nvPr>
        </p:nvSpPr>
        <p:spPr>
          <a:xfrm>
            <a:off x="112261" y="108284"/>
            <a:ext cx="8916235"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70 pens at the mark price of 56 pens and sell them to a customer at their MP.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25%</a:t>
            </a:r>
          </a:p>
          <a:p>
            <a:pPr marL="0" indent="0">
              <a:lnSpc>
                <a:spcPct val="150000"/>
              </a:lnSpc>
              <a:buNone/>
              <a:defRPr/>
            </a:pPr>
            <a:r>
              <a:rPr lang="en-US" dirty="0">
                <a:latin typeface="Book Antiqua" panose="02040602050305030304" pitchFamily="18" charset="0"/>
              </a:rPr>
              <a:t>[B] 20%</a:t>
            </a:r>
          </a:p>
          <a:p>
            <a:pPr marL="0" indent="0">
              <a:lnSpc>
                <a:spcPct val="150000"/>
              </a:lnSpc>
              <a:buNone/>
              <a:defRPr/>
            </a:pPr>
            <a:r>
              <a:rPr lang="en-US" dirty="0">
                <a:latin typeface="Book Antiqua" panose="02040602050305030304" pitchFamily="18" charset="0"/>
              </a:rPr>
              <a:t>[C] 33.33%</a:t>
            </a:r>
          </a:p>
          <a:p>
            <a:pPr marL="0" indent="0">
              <a:lnSpc>
                <a:spcPct val="150000"/>
              </a:lnSpc>
              <a:buNone/>
              <a:defRPr/>
            </a:pPr>
            <a:r>
              <a:rPr lang="en-US" dirty="0">
                <a:latin typeface="Book Antiqua" panose="02040602050305030304" pitchFamily="18" charset="0"/>
              </a:rPr>
              <a:t>[D] 16.66%</a:t>
            </a:r>
          </a:p>
          <a:p>
            <a:pPr marL="0" indent="0">
              <a:buFont typeface="Wingdings" panose="05000000000000000000" pitchFamily="2" charset="2"/>
              <a:buNone/>
              <a:defRPr/>
            </a:pPr>
            <a:r>
              <a:rPr lang="en-US" dirty="0">
                <a:latin typeface="Book Antiqua" panose="02040602050305030304" pitchFamily="18"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C079D-185F-ECDA-76DF-612674111DA3}"/>
              </a:ext>
            </a:extLst>
          </p:cNvPr>
          <p:cNvSpPr>
            <a:spLocks noGrp="1"/>
          </p:cNvSpPr>
          <p:nvPr>
            <p:ph idx="1"/>
          </p:nvPr>
        </p:nvSpPr>
        <p:spPr>
          <a:xfrm>
            <a:off x="112260" y="117910"/>
            <a:ext cx="8887360"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40 pens at the mark price of 36 pens and sell them at a discount of 1 %.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a:t>
            </a:r>
          </a:p>
          <a:p>
            <a:pPr marL="0" indent="0" algn="just">
              <a:lnSpc>
                <a:spcPct val="150000"/>
              </a:lnSpc>
              <a:buNone/>
              <a:defRPr/>
            </a:pPr>
            <a:r>
              <a:rPr lang="en-US" dirty="0">
                <a:latin typeface="Book Antiqua" panose="02040602050305030304" pitchFamily="18" charset="0"/>
              </a:rPr>
              <a:t>[B] 15%</a:t>
            </a:r>
          </a:p>
          <a:p>
            <a:pPr marL="0" indent="0" algn="just">
              <a:lnSpc>
                <a:spcPct val="150000"/>
              </a:lnSpc>
              <a:buNone/>
              <a:defRPr/>
            </a:pPr>
            <a:r>
              <a:rPr lang="en-US" dirty="0">
                <a:latin typeface="Book Antiqua" panose="02040602050305030304" pitchFamily="18" charset="0"/>
              </a:rPr>
              <a:t>[C] 10%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D021D-D63A-0218-8CBC-69CB1C579DEA}"/>
              </a:ext>
            </a:extLst>
          </p:cNvPr>
          <p:cNvSpPr>
            <a:spLocks noGrp="1"/>
          </p:cNvSpPr>
          <p:nvPr>
            <p:ph idx="1"/>
          </p:nvPr>
        </p:nvSpPr>
        <p:spPr>
          <a:xfrm>
            <a:off x="112262" y="98659"/>
            <a:ext cx="8877734"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30%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200/7%</a:t>
            </a:r>
          </a:p>
          <a:p>
            <a:pPr marL="0" indent="0" algn="just">
              <a:lnSpc>
                <a:spcPct val="150000"/>
              </a:lnSpc>
              <a:buNone/>
              <a:defRPr/>
            </a:pPr>
            <a:r>
              <a:rPr lang="en-US" dirty="0">
                <a:latin typeface="Book Antiqua" panose="02040602050305030304" pitchFamily="18" charset="0"/>
              </a:rPr>
              <a:t>[B] 400/7%</a:t>
            </a:r>
          </a:p>
          <a:p>
            <a:pPr marL="0" indent="0" algn="just">
              <a:lnSpc>
                <a:spcPct val="150000"/>
              </a:lnSpc>
              <a:buNone/>
              <a:defRPr/>
            </a:pPr>
            <a:r>
              <a:rPr lang="en-US" dirty="0">
                <a:latin typeface="Book Antiqua" panose="02040602050305030304" pitchFamily="18" charset="0"/>
              </a:rPr>
              <a:t>[C] 100%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33D5AC-2D2F-3F39-78FD-18370F66017E}"/>
              </a:ext>
            </a:extLst>
          </p:cNvPr>
          <p:cNvSpPr/>
          <p:nvPr/>
        </p:nvSpPr>
        <p:spPr>
          <a:xfrm>
            <a:off x="2184935" y="4639377"/>
            <a:ext cx="4774130" cy="11165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1A07A7-3DE9-C94B-763F-BA2265E16C9E}"/>
                  </a:ext>
                </a:extLst>
              </p:cNvPr>
              <p:cNvSpPr txBox="1"/>
              <p:nvPr/>
            </p:nvSpPr>
            <p:spPr>
              <a:xfrm>
                <a:off x="178067" y="67379"/>
                <a:ext cx="8787866" cy="5778120"/>
              </a:xfrm>
              <a:prstGeom prst="rect">
                <a:avLst/>
              </a:prstGeom>
              <a:noFill/>
            </p:spPr>
            <p:txBody>
              <a:bodyPr wrap="square" rtlCol="0">
                <a:spAutoFit/>
              </a:bodyPr>
              <a:lstStyle/>
              <a:p>
                <a:r>
                  <a:rPr lang="en-IN" sz="2000" dirty="0">
                    <a:latin typeface="Book Antiqua" panose="02040602050305030304" pitchFamily="18" charset="0"/>
                  </a:rPr>
                  <a:t>In the previous situation:</a:t>
                </a:r>
              </a:p>
              <a:p>
                <a:endParaRPr lang="en-IN" sz="2000" dirty="0">
                  <a:latin typeface="Book Antiqua" panose="02040602050305030304" pitchFamily="18" charset="0"/>
                </a:endParaRPr>
              </a:p>
              <a:p>
                <a:r>
                  <a:rPr lang="en-IN" sz="2000" b="1" dirty="0">
                    <a:latin typeface="Book Antiqua" panose="02040602050305030304" pitchFamily="18" charset="0"/>
                  </a:rPr>
                  <a:t>Profit= Rs.100</a:t>
                </a:r>
                <a:r>
                  <a:rPr lang="en-IN" sz="2000" dirty="0">
                    <a:latin typeface="Book Antiqua" panose="02040602050305030304" pitchFamily="18" charset="0"/>
                  </a:rPr>
                  <a:t>, Profit/Loss is always calculated on CP. So, %P= ?</a:t>
                </a: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Markup= Rs.200</a:t>
                </a:r>
                <a:r>
                  <a:rPr lang="en-IN" sz="2000" dirty="0">
                    <a:latin typeface="Book Antiqua" panose="02040602050305030304" pitchFamily="18" charset="0"/>
                  </a:rPr>
                  <a:t>, M is always calculated on CP. So, %M= ?</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Discount = Rs.100</a:t>
                </a:r>
                <a:r>
                  <a:rPr lang="en-IN" sz="2000" dirty="0">
                    <a:latin typeface="Book Antiqua" panose="02040602050305030304" pitchFamily="18" charset="0"/>
                  </a:rPr>
                  <a:t>, Discount is always calculated on MP. So, %D= ?</a:t>
                </a:r>
              </a:p>
              <a:p>
                <a:endParaRPr lang="en-IN" sz="2000" dirty="0">
                  <a:latin typeface="Book Antiqua" panose="02040602050305030304" pitchFamily="18" charset="0"/>
                </a:endParaRPr>
              </a:p>
              <a:p>
                <a:r>
                  <a:rPr lang="en-IN" sz="2400" b="1" u="sng" dirty="0">
                    <a:latin typeface="Book Antiqua" panose="02040602050305030304" pitchFamily="18" charset="0"/>
                  </a:rPr>
                  <a:t>Relationship between Markup, Discount and Profit or Loss</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pPr algn="ctr"/>
                <a:r>
                  <a:rPr lang="en-IN" sz="3200" dirty="0">
                    <a:latin typeface="Book Antiqua" panose="02040602050305030304" pitchFamily="18" charset="0"/>
                  </a:rPr>
                  <a:t>P% or L% = M – D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panose="02040503050406030204" pitchFamily="18" charset="0"/>
                          </a:rPr>
                          <m:t>𝑀𝐷</m:t>
                        </m:r>
                      </m:num>
                      <m:den>
                        <m:r>
                          <a:rPr lang="en-IN" sz="3200" b="0" i="1" smtClean="0">
                            <a:latin typeface="Cambria Math" panose="02040503050406030204" pitchFamily="18" charset="0"/>
                          </a:rPr>
                          <m:t>100</m:t>
                        </m:r>
                      </m:den>
                    </m:f>
                  </m:oMath>
                </a14:m>
                <a:endParaRPr lang="en-IN" sz="3200" dirty="0">
                  <a:latin typeface="Book Antiqua" panose="02040602050305030304" pitchFamily="18" charset="0"/>
                </a:endParaRPr>
              </a:p>
              <a:p>
                <a:endParaRPr lang="en-IN" sz="2000" dirty="0">
                  <a:latin typeface="Book Antiqua" panose="02040602050305030304" pitchFamily="18" charset="0"/>
                </a:endParaRPr>
              </a:p>
            </p:txBody>
          </p:sp>
        </mc:Choice>
        <mc:Fallback xmlns="">
          <p:sp>
            <p:nvSpPr>
              <p:cNvPr id="4" name="TextBox 3">
                <a:extLst>
                  <a:ext uri="{FF2B5EF4-FFF2-40B4-BE49-F238E27FC236}">
                    <a16:creationId xmlns:a16="http://schemas.microsoft.com/office/drawing/2014/main" id="{9A1A07A7-3DE9-C94B-763F-BA2265E16C9E}"/>
                  </a:ext>
                </a:extLst>
              </p:cNvPr>
              <p:cNvSpPr txBox="1">
                <a:spLocks noRot="1" noChangeAspect="1" noMove="1" noResize="1" noEditPoints="1" noAdjustHandles="1" noChangeArrowheads="1" noChangeShapeType="1" noTextEdit="1"/>
              </p:cNvSpPr>
              <p:nvPr/>
            </p:nvSpPr>
            <p:spPr>
              <a:xfrm>
                <a:off x="178067" y="67379"/>
                <a:ext cx="8787866" cy="5778120"/>
              </a:xfrm>
              <a:prstGeom prst="rect">
                <a:avLst/>
              </a:prstGeom>
              <a:blipFill>
                <a:blip r:embed="rId2"/>
                <a:stretch>
                  <a:fillRect l="-1040" t="-422"/>
                </a:stretch>
              </a:blipFill>
            </p:spPr>
            <p:txBody>
              <a:bodyPr/>
              <a:lstStyle/>
              <a:p>
                <a:r>
                  <a:rPr lang="en-IN">
                    <a:noFill/>
                  </a:rPr>
                  <a:t> </a:t>
                </a:r>
              </a:p>
            </p:txBody>
          </p:sp>
        </mc:Fallback>
      </mc:AlternateContent>
    </p:spTree>
    <p:extLst>
      <p:ext uri="{BB962C8B-B14F-4D97-AF65-F5344CB8AC3E}">
        <p14:creationId xmlns:p14="http://schemas.microsoft.com/office/powerpoint/2010/main" val="406762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7B5CF-258B-921C-D2A2-137F6E2BBD51}"/>
              </a:ext>
            </a:extLst>
          </p:cNvPr>
          <p:cNvSpPr>
            <a:spLocks noGrp="1"/>
          </p:cNvSpPr>
          <p:nvPr>
            <p:ph idx="1"/>
          </p:nvPr>
        </p:nvSpPr>
        <p:spPr>
          <a:xfrm>
            <a:off x="112260" y="117910"/>
            <a:ext cx="8896985"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10%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200/9 %</a:t>
            </a:r>
          </a:p>
          <a:p>
            <a:pPr marL="0" indent="0" algn="just">
              <a:lnSpc>
                <a:spcPct val="150000"/>
              </a:lnSpc>
              <a:buNone/>
              <a:defRPr/>
            </a:pPr>
            <a:r>
              <a:rPr lang="en-US" dirty="0">
                <a:latin typeface="Book Antiqua" panose="02040602050305030304" pitchFamily="18" charset="0"/>
              </a:rPr>
              <a:t>[B] 110/9 %</a:t>
            </a:r>
          </a:p>
          <a:p>
            <a:pPr marL="0" indent="0" algn="just">
              <a:lnSpc>
                <a:spcPct val="150000"/>
              </a:lnSpc>
              <a:buNone/>
              <a:defRPr/>
            </a:pPr>
            <a:r>
              <a:rPr lang="en-US" dirty="0">
                <a:latin typeface="Book Antiqua" panose="02040602050305030304" pitchFamily="18" charset="0"/>
              </a:rPr>
              <a:t>[C] 100/9 %</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59EC-7F7F-547D-C334-02F543B19698}"/>
              </a:ext>
            </a:extLst>
          </p:cNvPr>
          <p:cNvSpPr>
            <a:spLocks noGrp="1"/>
          </p:cNvSpPr>
          <p:nvPr>
            <p:ph idx="1"/>
          </p:nvPr>
        </p:nvSpPr>
        <p:spPr>
          <a:xfrm>
            <a:off x="179638" y="156410"/>
            <a:ext cx="881035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gives 10% discount on an article and earn 20% profit then find his profit percent if he will give 20% discount on the same article.</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16.66%</a:t>
            </a:r>
          </a:p>
          <a:p>
            <a:pPr marL="0" indent="0" algn="just">
              <a:lnSpc>
                <a:spcPct val="150000"/>
              </a:lnSpc>
              <a:buNone/>
              <a:defRPr/>
            </a:pPr>
            <a:r>
              <a:rPr lang="en-US" dirty="0">
                <a:latin typeface="Book Antiqua" panose="02040602050305030304" pitchFamily="18" charset="0"/>
              </a:rPr>
              <a:t>[B] 5.66%</a:t>
            </a:r>
          </a:p>
          <a:p>
            <a:pPr marL="0" indent="0" algn="just">
              <a:lnSpc>
                <a:spcPct val="150000"/>
              </a:lnSpc>
              <a:buNone/>
              <a:defRPr/>
            </a:pPr>
            <a:r>
              <a:rPr lang="en-US" dirty="0">
                <a:latin typeface="Book Antiqua" panose="02040602050305030304" pitchFamily="18" charset="0"/>
              </a:rPr>
              <a:t>[C] 6.66%</a:t>
            </a:r>
          </a:p>
          <a:p>
            <a:pPr marL="0" indent="0" algn="just">
              <a:lnSpc>
                <a:spcPct val="150000"/>
              </a:lnSpc>
              <a:buNone/>
              <a:defRPr/>
            </a:pPr>
            <a:r>
              <a:rPr lang="en-US" dirty="0">
                <a:latin typeface="Book Antiqua" panose="02040602050305030304" pitchFamily="18" charset="0"/>
              </a:rPr>
              <a:t>[D] None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6082170F-E878-F6A2-07F5-83B407CB7402}"/>
              </a:ext>
            </a:extLst>
          </p:cNvPr>
          <p:cNvSpPr>
            <a:spLocks noGrp="1"/>
          </p:cNvSpPr>
          <p:nvPr>
            <p:ph idx="1"/>
          </p:nvPr>
        </p:nvSpPr>
        <p:spPr>
          <a:xfrm>
            <a:off x="131511" y="146785"/>
            <a:ext cx="8868109" cy="4495800"/>
          </a:xfrm>
        </p:spPr>
        <p:txBody>
          <a:bodyPr/>
          <a:lstStyle/>
          <a:p>
            <a:pPr marL="0" indent="0" algn="just">
              <a:buFont typeface="Wingdings" panose="05000000000000000000" pitchFamily="2" charset="2"/>
              <a:buNone/>
            </a:pPr>
            <a:r>
              <a:rPr lang="en-US" dirty="0">
                <a:latin typeface="Book Antiqua" panose="02040602050305030304" pitchFamily="18" charset="0"/>
              </a:rPr>
              <a:t>Question: </a:t>
            </a:r>
            <a:r>
              <a:rPr lang="en-US" altLang="en-US" dirty="0">
                <a:latin typeface="Book Antiqua" panose="02040602050305030304" pitchFamily="18" charset="0"/>
              </a:rPr>
              <a:t>After giving 20% discount a shopkeeper earn 30% profit then find his profit percent if he will give 25% discount on the same article.</a:t>
            </a:r>
          </a:p>
          <a:p>
            <a:pPr marL="0" indent="0">
              <a:buFont typeface="Wingdings" panose="05000000000000000000" pitchFamily="2" charset="2"/>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F78F-BD0E-E44F-97E1-E7F8302F7CC7}"/>
              </a:ext>
            </a:extLst>
          </p:cNvPr>
          <p:cNvSpPr>
            <a:spLocks noGrp="1"/>
          </p:cNvSpPr>
          <p:nvPr>
            <p:ph idx="1"/>
          </p:nvPr>
        </p:nvSpPr>
        <p:spPr>
          <a:xfrm>
            <a:off x="131512" y="108284"/>
            <a:ext cx="8800732"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 1 article free of every purchase of 15 article and also gives a discount of 4 % and after all that his profit percent is 35%. Find CP:MP.</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3:2</a:t>
            </a:r>
          </a:p>
          <a:p>
            <a:pPr marL="0" indent="0" algn="just">
              <a:lnSpc>
                <a:spcPct val="150000"/>
              </a:lnSpc>
              <a:buNone/>
              <a:defRPr/>
            </a:pPr>
            <a:r>
              <a:rPr lang="en-US" dirty="0">
                <a:latin typeface="Book Antiqua" panose="02040602050305030304" pitchFamily="18" charset="0"/>
              </a:rPr>
              <a:t>[B] 4:5</a:t>
            </a:r>
          </a:p>
          <a:p>
            <a:pPr marL="0" indent="0" algn="just">
              <a:lnSpc>
                <a:spcPct val="150000"/>
              </a:lnSpc>
              <a:buNone/>
              <a:defRPr/>
            </a:pPr>
            <a:r>
              <a:rPr lang="en-US" dirty="0">
                <a:latin typeface="Book Antiqua" panose="02040602050305030304" pitchFamily="18" charset="0"/>
              </a:rPr>
              <a:t>[C] 3:4</a:t>
            </a:r>
          </a:p>
          <a:p>
            <a:pPr marL="0" indent="0" algn="just">
              <a:lnSpc>
                <a:spcPct val="150000"/>
              </a:lnSpc>
              <a:buNone/>
              <a:defRPr/>
            </a:pPr>
            <a:r>
              <a:rPr lang="en-US" dirty="0">
                <a:latin typeface="Book Antiqua" panose="02040602050305030304" pitchFamily="18" charset="0"/>
              </a:rPr>
              <a:t>[D] 2:3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ED4B8-42B4-1E10-6FC3-C96F5C58AEEA}"/>
              </a:ext>
            </a:extLst>
          </p:cNvPr>
          <p:cNvSpPr>
            <a:spLocks noGrp="1"/>
          </p:cNvSpPr>
          <p:nvPr>
            <p:ph idx="1"/>
          </p:nvPr>
        </p:nvSpPr>
        <p:spPr>
          <a:xfrm>
            <a:off x="121886" y="108284"/>
            <a:ext cx="8887359" cy="4495800"/>
          </a:xfrm>
        </p:spPr>
        <p:txBody>
          <a:bodyPr>
            <a:normAutofit/>
          </a:bodyPr>
          <a:lstStyle/>
          <a:p>
            <a:pPr marL="0" indent="0">
              <a:buFont typeface="Wingdings" panose="05000000000000000000" pitchFamily="2" charset="2"/>
              <a:buNone/>
              <a:defRPr/>
            </a:pPr>
            <a:r>
              <a:rPr lang="en-US" dirty="0">
                <a:latin typeface="Book Antiqua" panose="02040602050305030304" pitchFamily="18" charset="0"/>
              </a:rPr>
              <a:t>Question:  A shopkeeper give 4 articles free of every purchase of 12 articles and also gives a discount of 20 % and after all that his profit percent is 20%. Find CP:MP.</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1:2</a:t>
            </a:r>
          </a:p>
          <a:p>
            <a:pPr marL="0" indent="0">
              <a:lnSpc>
                <a:spcPct val="150000"/>
              </a:lnSpc>
              <a:buNone/>
              <a:defRPr/>
            </a:pPr>
            <a:r>
              <a:rPr lang="en-US" dirty="0">
                <a:latin typeface="Book Antiqua" panose="02040602050305030304" pitchFamily="18" charset="0"/>
              </a:rPr>
              <a:t>[B] 2:1</a:t>
            </a:r>
          </a:p>
          <a:p>
            <a:pPr marL="0" indent="0">
              <a:lnSpc>
                <a:spcPct val="150000"/>
              </a:lnSpc>
              <a:buNone/>
              <a:defRPr/>
            </a:pPr>
            <a:r>
              <a:rPr lang="en-US" dirty="0">
                <a:latin typeface="Book Antiqua" panose="02040602050305030304" pitchFamily="18" charset="0"/>
              </a:rPr>
              <a:t>[C] 5:7</a:t>
            </a:r>
          </a:p>
          <a:p>
            <a:pPr marL="0" indent="0">
              <a:lnSpc>
                <a:spcPct val="150000"/>
              </a:lnSpc>
              <a:buNone/>
              <a:defRPr/>
            </a:pPr>
            <a:r>
              <a:rPr lang="en-US" dirty="0">
                <a:latin typeface="Book Antiqua" panose="02040602050305030304" pitchFamily="18" charset="0"/>
              </a:rPr>
              <a:t>[D] 3:2</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FB61941-B7B8-E4EC-65E0-2185E3FBEE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2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pacific\Desktop\PP1.JPG"/>
          <p:cNvPicPr>
            <a:picLocks noChangeAspect="1" noChangeArrowheads="1"/>
          </p:cNvPicPr>
          <p:nvPr/>
        </p:nvPicPr>
        <p:blipFill>
          <a:blip r:embed="rId2"/>
          <a:srcRect/>
          <a:stretch>
            <a:fillRect/>
          </a:stretch>
        </p:blipFill>
        <p:spPr bwMode="auto">
          <a:xfrm>
            <a:off x="300038" y="317633"/>
            <a:ext cx="8535954" cy="54478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cific\Desktop\PP2.JPG"/>
          <p:cNvPicPr>
            <a:picLocks noChangeAspect="1" noChangeArrowheads="1"/>
          </p:cNvPicPr>
          <p:nvPr/>
        </p:nvPicPr>
        <p:blipFill>
          <a:blip r:embed="rId2"/>
          <a:srcRect/>
          <a:stretch>
            <a:fillRect/>
          </a:stretch>
        </p:blipFill>
        <p:spPr bwMode="auto">
          <a:xfrm>
            <a:off x="165754" y="548641"/>
            <a:ext cx="8721071" cy="48670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361690"/>
          </a:xfrm>
          <a:prstGeom prst="rect">
            <a:avLst/>
          </a:prstGeom>
          <a:noFill/>
        </p:spPr>
        <p:txBody>
          <a:bodyPr wrap="square" rtlCol="0">
            <a:spAutoFit/>
          </a:bodyPr>
          <a:lstStyle/>
          <a:p>
            <a:r>
              <a:rPr lang="en-US" sz="2400" dirty="0">
                <a:latin typeface="Book Antiqua" pitchFamily="18" charset="0"/>
              </a:rPr>
              <a:t>Questions: A TV is purchased at Rs. 5000 and sold at Rs. 4000, find the lost percent.</a:t>
            </a:r>
          </a:p>
          <a:p>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25%</a:t>
            </a:r>
          </a:p>
          <a:p>
            <a:pPr>
              <a:lnSpc>
                <a:spcPct val="150000"/>
              </a:lnSpc>
            </a:pPr>
            <a:r>
              <a:rPr lang="en-US" sz="2400" dirty="0">
                <a:latin typeface="Book Antiqua" pitchFamily="18" charset="0"/>
              </a:rPr>
              <a:t>[D] 28%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 y="206792"/>
            <a:ext cx="8772525" cy="5632311"/>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CP = Rs.500 </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SP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CP = Rs.800 </a:t>
            </a:r>
          </a:p>
          <a:p>
            <a:pPr algn="just">
              <a:buFont typeface="Arial" charset="0"/>
              <a:buNone/>
              <a:defRPr/>
            </a:pPr>
            <a:r>
              <a:rPr lang="en-IN" sz="2400" b="1" dirty="0">
                <a:solidFill>
                  <a:schemeClr val="tx2">
                    <a:lumMod val="75000"/>
                  </a:schemeClr>
                </a:solidFill>
                <a:latin typeface="Book Antiqua" pitchFamily="18" charset="0"/>
              </a:rPr>
              <a:t>L = 30 %</a:t>
            </a:r>
          </a:p>
          <a:p>
            <a:pPr algn="just">
              <a:buFont typeface="Arial" charset="0"/>
              <a:buNone/>
              <a:defRPr/>
            </a:pPr>
            <a:r>
              <a:rPr lang="en-IN" sz="2400" b="1" dirty="0">
                <a:solidFill>
                  <a:schemeClr val="tx2">
                    <a:lumMod val="75000"/>
                  </a:schemeClr>
                </a:solidFill>
                <a:latin typeface="Book Antiqua" pitchFamily="18" charset="0"/>
              </a:rPr>
              <a:t>SP = ? </a:t>
            </a:r>
          </a:p>
          <a:p>
            <a:pPr marL="385763" indent="-385763" algn="just">
              <a:defRPr/>
            </a:pPr>
            <a:endParaRPr lang="en-IN" sz="2400" dirty="0">
              <a:solidFill>
                <a:schemeClr val="tx2">
                  <a:lumMod val="75000"/>
                </a:schemeClr>
              </a:solidFill>
              <a:latin typeface="Book Antiqua" pitchFamily="18" charset="0"/>
            </a:endParaRPr>
          </a:p>
          <a:p>
            <a:endParaRPr lang="en-US" sz="2400" dirty="0">
              <a:solidFill>
                <a:schemeClr val="tx2">
                  <a:lumMod val="75000"/>
                </a:schemeClr>
              </a:solidFill>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1685</TotalTime>
  <Words>2707</Words>
  <Application>Microsoft Office PowerPoint</Application>
  <PresentationFormat>On-screen Show (4:3)</PresentationFormat>
  <Paragraphs>330</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Bahnschrift</vt:lpstr>
      <vt:lpstr>Book Antiqua</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Ashish</cp:lastModifiedBy>
  <cp:revision>185</cp:revision>
  <dcterms:created xsi:type="dcterms:W3CDTF">2019-08-11T12:51:04Z</dcterms:created>
  <dcterms:modified xsi:type="dcterms:W3CDTF">2024-02-16T09:41:14Z</dcterms:modified>
</cp:coreProperties>
</file>