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80" r:id="rId3"/>
    <p:sldId id="281" r:id="rId4"/>
    <p:sldId id="267" r:id="rId5"/>
    <p:sldId id="282" r:id="rId6"/>
    <p:sldId id="283" r:id="rId7"/>
    <p:sldId id="266" r:id="rId8"/>
    <p:sldId id="284" r:id="rId9"/>
    <p:sldId id="275" r:id="rId10"/>
    <p:sldId id="276" r:id="rId11"/>
    <p:sldId id="259" r:id="rId12"/>
    <p:sldId id="264" r:id="rId13"/>
    <p:sldId id="265" r:id="rId14"/>
    <p:sldId id="257" r:id="rId15"/>
    <p:sldId id="258" r:id="rId16"/>
    <p:sldId id="271" r:id="rId17"/>
    <p:sldId id="273" r:id="rId18"/>
    <p:sldId id="260" r:id="rId19"/>
    <p:sldId id="261" r:id="rId20"/>
    <p:sldId id="262" r:id="rId21"/>
    <p:sldId id="270" r:id="rId22"/>
    <p:sldId id="263" r:id="rId23"/>
    <p:sldId id="272" r:id="rId24"/>
    <p:sldId id="274" r:id="rId25"/>
    <p:sldId id="277" r:id="rId26"/>
    <p:sldId id="278" r:id="rId27"/>
    <p:sldId id="279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PHP array </a:t>
            </a:r>
            <a:r>
              <a:rPr lang="en-US" b="1" dirty="0" err="1" smtClean="0"/>
              <a:t>funCtions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array_search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$a=array("a"=&gt;"1","b"=&gt;1,"c"=&gt;"1");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</a:t>
            </a:r>
            <a:r>
              <a:rPr lang="en-US" dirty="0" err="1">
                <a:solidFill>
                  <a:schemeClr val="tx2"/>
                </a:solidFill>
              </a:rPr>
              <a:t>array_search</a:t>
            </a:r>
            <a:r>
              <a:rPr lang="en-US" dirty="0">
                <a:solidFill>
                  <a:schemeClr val="tx2"/>
                </a:solidFill>
              </a:rPr>
              <a:t>(1,$a,true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 smtClean="0"/>
              <a:t>b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true is used for strict comparison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9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array_count_values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array_count_values</a:t>
            </a:r>
            <a:r>
              <a:rPr lang="en-US" dirty="0"/>
              <a:t>() </a:t>
            </a:r>
            <a:r>
              <a:rPr lang="en-US" dirty="0" smtClean="0"/>
              <a:t>function</a:t>
            </a:r>
            <a:r>
              <a:rPr lang="en-US" dirty="0"/>
              <a:t> is used to count the frequency of all the values in an array.</a:t>
            </a:r>
            <a:endParaRPr lang="en-US" dirty="0" smtClean="0"/>
          </a:p>
          <a:p>
            <a:pPr algn="just"/>
            <a:r>
              <a:rPr lang="en-US" dirty="0" err="1"/>
              <a:t>array_count_values</a:t>
            </a:r>
            <a:r>
              <a:rPr lang="en-US" dirty="0"/>
              <a:t>(array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$a=array("Block 33","Block 34","Block </a:t>
            </a:r>
            <a:r>
              <a:rPr lang="en-US" dirty="0" err="1">
                <a:solidFill>
                  <a:schemeClr val="tx2"/>
                </a:solidFill>
              </a:rPr>
              <a:t>34","Block</a:t>
            </a:r>
            <a:r>
              <a:rPr lang="en-US" dirty="0">
                <a:solidFill>
                  <a:schemeClr val="tx2"/>
                </a:solidFill>
              </a:rPr>
              <a:t> 36","Block 36");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array_count_values</a:t>
            </a:r>
            <a:r>
              <a:rPr lang="en-US" dirty="0">
                <a:solidFill>
                  <a:schemeClr val="tx2"/>
                </a:solidFill>
              </a:rPr>
              <a:t>($a));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[Block 33] =&gt; 1 [Block 34] =&gt; 2 [Block 36] =&gt; 2 )</a:t>
            </a:r>
          </a:p>
        </p:txBody>
      </p:sp>
    </p:spTree>
    <p:extLst>
      <p:ext uri="{BB962C8B-B14F-4D97-AF65-F5344CB8AC3E}">
        <p14:creationId xmlns:p14="http://schemas.microsoft.com/office/powerpoint/2010/main" val="37242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array_merge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array_merge</a:t>
            </a:r>
            <a:r>
              <a:rPr lang="en-US" dirty="0"/>
              <a:t>() function merges one or more arrays into one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array_merge</a:t>
            </a:r>
            <a:r>
              <a:rPr lang="en-US" dirty="0"/>
              <a:t>(array1, array2, array3, </a:t>
            </a:r>
            <a:r>
              <a:rPr lang="en-US" dirty="0" smtClean="0"/>
              <a:t>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"=&gt;"green");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$a2=array("c"=&gt;"</a:t>
            </a:r>
            <a:r>
              <a:rPr lang="en-US" dirty="0" err="1">
                <a:solidFill>
                  <a:schemeClr val="tx2"/>
                </a:solidFill>
              </a:rPr>
              <a:t>blue","b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$a3=array("c"=&gt;"</a:t>
            </a:r>
            <a:r>
              <a:rPr lang="en-US" dirty="0" err="1">
                <a:solidFill>
                  <a:schemeClr val="tx2"/>
                </a:solidFill>
              </a:rPr>
              <a:t>orange","b</a:t>
            </a:r>
            <a:r>
              <a:rPr lang="en-US" dirty="0">
                <a:solidFill>
                  <a:schemeClr val="tx2"/>
                </a:solidFill>
              </a:rPr>
              <a:t>"=&gt;"magenta");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array_merge</a:t>
            </a:r>
            <a:r>
              <a:rPr lang="en-US" dirty="0">
                <a:solidFill>
                  <a:schemeClr val="tx2"/>
                </a:solidFill>
              </a:rPr>
              <a:t>($a1,$a2,$a3));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[a] =&gt; red [b] =&gt; magenta [c] =&gt; orange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array_merge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</a:t>
            </a:r>
            <a:r>
              <a:rPr lang="en-US" dirty="0" err="1">
                <a:solidFill>
                  <a:schemeClr val="tx2"/>
                </a:solidFill>
              </a:rPr>
              <a:t>red","green</a:t>
            </a:r>
            <a:r>
              <a:rPr lang="en-US" dirty="0">
                <a:solidFill>
                  <a:schemeClr val="tx2"/>
                </a:solidFill>
              </a:rPr>
              <a:t>", 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</a:t>
            </a:r>
            <a:r>
              <a:rPr lang="en-US" dirty="0" err="1">
                <a:solidFill>
                  <a:schemeClr val="tx2"/>
                </a:solidFill>
              </a:rPr>
              <a:t>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array_merge</a:t>
            </a:r>
            <a:r>
              <a:rPr lang="en-US" dirty="0">
                <a:solidFill>
                  <a:schemeClr val="tx2"/>
                </a:solidFill>
              </a:rPr>
              <a:t>($a1,$a2));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[2] =&gt; blue [3] =&gt; blue [4] =&gt; yellow )</a:t>
            </a:r>
          </a:p>
        </p:txBody>
      </p:sp>
    </p:spTree>
    <p:extLst>
      <p:ext uri="{BB962C8B-B14F-4D97-AF65-F5344CB8AC3E}">
        <p14:creationId xmlns:p14="http://schemas.microsoft.com/office/powerpoint/2010/main" val="10067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array_combine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array_combine</a:t>
            </a:r>
            <a:r>
              <a:rPr lang="en-US" dirty="0"/>
              <a:t>() function creates an array by using the elements from one "keys" array and one "values" array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array_combine</a:t>
            </a:r>
            <a:r>
              <a:rPr lang="en-US" dirty="0" smtClean="0"/>
              <a:t>(keys</a:t>
            </a:r>
            <a:r>
              <a:rPr lang="en-US" dirty="0"/>
              <a:t>, values)</a:t>
            </a: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$name=array("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","Rahul","</a:t>
            </a:r>
            <a:r>
              <a:rPr lang="en-US" dirty="0" err="1">
                <a:solidFill>
                  <a:schemeClr val="tx2"/>
                </a:solidFill>
              </a:rPr>
              <a:t>Aneesh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$marks=array("75","89","44");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$c=</a:t>
            </a:r>
            <a:r>
              <a:rPr lang="en-US" dirty="0" err="1">
                <a:solidFill>
                  <a:schemeClr val="tx2"/>
                </a:solidFill>
              </a:rPr>
              <a:t>array_combine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name,$marks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($c);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</a:t>
            </a:r>
            <a:r>
              <a:rPr lang="en-US" dirty="0" err="1"/>
              <a:t>Manoj</a:t>
            </a:r>
            <a:r>
              <a:rPr lang="en-US" dirty="0"/>
              <a:t>] =&gt; 75 [Rahul] =&gt; 89 [</a:t>
            </a:r>
            <a:r>
              <a:rPr lang="en-US" dirty="0" err="1"/>
              <a:t>Aneesh</a:t>
            </a:r>
            <a:r>
              <a:rPr lang="en-US" dirty="0"/>
              <a:t>] =&gt; 44 )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array_chunk</a:t>
            </a:r>
            <a:r>
              <a:rPr lang="en-US" dirty="0"/>
              <a:t>() function splits an array into chunks of new arrays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array_chunk</a:t>
            </a:r>
            <a:r>
              <a:rPr lang="en-US" dirty="0"/>
              <a:t>(array, size, </a:t>
            </a:r>
            <a:r>
              <a:rPr lang="en-US" dirty="0" err="1"/>
              <a:t>preserve_key</a:t>
            </a:r>
            <a:r>
              <a:rPr lang="en-US" dirty="0"/>
              <a:t>)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$courses=array("PHP","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","HTML","CSS","ASP.NET");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smtClean="0">
                <a:solidFill>
                  <a:schemeClr val="tx2"/>
                </a:solidFill>
              </a:rPr>
              <a:t>courses,2));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Array ( [0] =&gt; PHP [1] =&gt; </a:t>
            </a:r>
            <a:r>
              <a:rPr lang="en-US" dirty="0" err="1"/>
              <a:t>Laravel</a:t>
            </a:r>
            <a:r>
              <a:rPr lang="en-US" dirty="0"/>
              <a:t> ) [1] =&gt; Array ( [0] =&gt; Node </a:t>
            </a:r>
            <a:r>
              <a:rPr lang="en-US" dirty="0" err="1"/>
              <a:t>js</a:t>
            </a:r>
            <a:r>
              <a:rPr lang="en-US" dirty="0"/>
              <a:t> [1] =&gt; HTML ) [2] =&gt; Array ( [0] =&gt; CSS [1] =&gt; ASP.NET ) )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$courses=array("a"=&gt;"</a:t>
            </a:r>
            <a:r>
              <a:rPr lang="en-US" dirty="0" err="1">
                <a:solidFill>
                  <a:schemeClr val="tx2"/>
                </a:solidFill>
              </a:rPr>
              <a:t>PHP","b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","c"=&gt;"Node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","d"=&gt;"</a:t>
            </a:r>
            <a:r>
              <a:rPr lang="en-US" dirty="0" err="1">
                <a:solidFill>
                  <a:schemeClr val="tx2"/>
                </a:solidFill>
              </a:rPr>
              <a:t>HTML","e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CSS","f</a:t>
            </a:r>
            <a:r>
              <a:rPr lang="en-US" dirty="0">
                <a:solidFill>
                  <a:schemeClr val="tx2"/>
                </a:solidFill>
              </a:rPr>
              <a:t>"=&gt;"ASP.NET");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[0] =&gt; Array ( [0] =&gt; PHP [1] =&gt; </a:t>
            </a:r>
            <a:r>
              <a:rPr lang="en-IN" dirty="0" err="1"/>
              <a:t>Laravel</a:t>
            </a:r>
            <a:r>
              <a:rPr lang="en-IN" dirty="0"/>
              <a:t> ) [1] =&gt; Array ( [0] =&gt; Node </a:t>
            </a:r>
            <a:r>
              <a:rPr lang="en-IN" dirty="0" err="1"/>
              <a:t>js</a:t>
            </a:r>
            <a:r>
              <a:rPr lang="en-IN" dirty="0"/>
              <a:t> [1] =&gt; HTML ) [2] =&gt; Array ( [0] =&gt; CSS [1] =&gt; ASP.NET ) )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$courses=array("a"=&gt;"</a:t>
            </a:r>
            <a:r>
              <a:rPr lang="en-US" dirty="0" err="1">
                <a:solidFill>
                  <a:schemeClr val="tx2"/>
                </a:solidFill>
              </a:rPr>
              <a:t>PHP","b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","c"=&gt;"Node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","d"=&gt;"</a:t>
            </a:r>
            <a:r>
              <a:rPr lang="en-US" dirty="0" err="1">
                <a:solidFill>
                  <a:schemeClr val="tx2"/>
                </a:solidFill>
              </a:rPr>
              <a:t>HTML","e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CSS","f</a:t>
            </a:r>
            <a:r>
              <a:rPr lang="en-US" dirty="0">
                <a:solidFill>
                  <a:schemeClr val="tx2"/>
                </a:solidFill>
              </a:rPr>
              <a:t>"=&gt;"ASP.NET");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($courses,2, true));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[0] =&gt; Array ( [a] =&gt; PHP [b] =&gt; </a:t>
            </a:r>
            <a:r>
              <a:rPr lang="en-IN" dirty="0" err="1"/>
              <a:t>Laravel</a:t>
            </a:r>
            <a:r>
              <a:rPr lang="en-IN" dirty="0"/>
              <a:t> ) [1] =&gt; Array ( [c] =&gt; Node </a:t>
            </a:r>
            <a:r>
              <a:rPr lang="en-IN" dirty="0" err="1"/>
              <a:t>js</a:t>
            </a:r>
            <a:r>
              <a:rPr lang="en-IN" dirty="0"/>
              <a:t> [d] =&gt; HTML ) [2] =&gt; Array ( [e] =&gt; CSS [f] =&gt; ASP.NET )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array_diff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array_diff</a:t>
            </a:r>
            <a:r>
              <a:rPr lang="en-US" dirty="0"/>
              <a:t>() function compares the values of two (or more) arrays, and returns the differences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function compares the values of two (or more) arrays, and return an array that contains the entries from array1 that are not present in array2 or array3, etc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array_diff</a:t>
            </a:r>
            <a:r>
              <a:rPr lang="en-US" dirty="0"/>
              <a:t>(array1, array2, array3, ...)</a:t>
            </a:r>
          </a:p>
        </p:txBody>
      </p:sp>
    </p:spTree>
    <p:extLst>
      <p:ext uri="{BB962C8B-B14F-4D97-AF65-F5344CB8AC3E}">
        <p14:creationId xmlns:p14="http://schemas.microsoft.com/office/powerpoint/2010/main" val="17163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array_diff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$a2=array("e"=&gt;"</a:t>
            </a:r>
            <a:r>
              <a:rPr lang="en-US" dirty="0" err="1">
                <a:solidFill>
                  <a:schemeClr val="tx2"/>
                </a:solidFill>
              </a:rPr>
              <a:t>red","f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green","g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$a3=array("h"=&gt;"</a:t>
            </a:r>
            <a:r>
              <a:rPr lang="en-US" dirty="0" err="1">
                <a:solidFill>
                  <a:schemeClr val="tx2"/>
                </a:solidFill>
              </a:rPr>
              <a:t>magenta","i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seagreen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array_diff</a:t>
            </a:r>
            <a:r>
              <a:rPr lang="en-US" dirty="0">
                <a:solidFill>
                  <a:schemeClr val="tx2"/>
                </a:solidFill>
              </a:rPr>
              <a:t>($a1,$a2);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[d] =&gt; yellow )</a:t>
            </a:r>
          </a:p>
        </p:txBody>
      </p:sp>
    </p:spTree>
    <p:extLst>
      <p:ext uri="{BB962C8B-B14F-4D97-AF65-F5344CB8AC3E}">
        <p14:creationId xmlns:p14="http://schemas.microsoft.com/office/powerpoint/2010/main" val="38411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Length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‘Count()’ function returns the number of elements in the array.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0000"/>
                </a:solidFill>
              </a:rPr>
              <a:t>items = ["a", "b", "c"];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echo count($items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Outputs</a:t>
            </a:r>
            <a:r>
              <a:rPr lang="en-US" dirty="0"/>
              <a:t>: 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81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array_flip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array_flip</a:t>
            </a:r>
            <a:r>
              <a:rPr lang="en-US" dirty="0"/>
              <a:t>() function flips/exchanges all keys with their associated values in an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array_flip</a:t>
            </a:r>
            <a:r>
              <a:rPr lang="en-US" dirty="0"/>
              <a:t>(array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array_flip</a:t>
            </a:r>
            <a:r>
              <a:rPr lang="en-US" dirty="0">
                <a:solidFill>
                  <a:schemeClr val="tx2"/>
                </a:solidFill>
              </a:rPr>
              <a:t>($a1);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[red] =&gt; a [green] =&gt; b [blue] =&gt; c [yellow] =&gt; d )</a:t>
            </a:r>
          </a:p>
        </p:txBody>
      </p:sp>
    </p:spTree>
    <p:extLst>
      <p:ext uri="{BB962C8B-B14F-4D97-AF65-F5344CB8AC3E}">
        <p14:creationId xmlns:p14="http://schemas.microsoft.com/office/powerpoint/2010/main" val="23332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array_flip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</a:t>
            </a:r>
            <a:r>
              <a:rPr lang="en-US" dirty="0" err="1">
                <a:solidFill>
                  <a:schemeClr val="tx2"/>
                </a:solidFill>
              </a:rPr>
              <a:t>red","green","blue","yellow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array_flip</a:t>
            </a:r>
            <a:r>
              <a:rPr lang="en-US" dirty="0">
                <a:solidFill>
                  <a:schemeClr val="tx2"/>
                </a:solidFill>
              </a:rPr>
              <a:t>($a1);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[red] =&gt; 0 [green] =&gt; 1 [blue] =&gt; 2 [yellow] =&gt; 3 )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array_intersect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array_intersect</a:t>
            </a:r>
            <a:r>
              <a:rPr lang="en-US" dirty="0"/>
              <a:t>() function compares the values of two (or more) arrays, and returns the matches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array_intersect</a:t>
            </a:r>
            <a:r>
              <a:rPr lang="en-US" dirty="0"/>
              <a:t>(array1, array2, array3, </a:t>
            </a:r>
            <a:r>
              <a:rPr lang="en-US" dirty="0" smtClean="0"/>
              <a:t>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$a2=array("e"=&gt;"</a:t>
            </a:r>
            <a:r>
              <a:rPr lang="en-US" dirty="0" err="1">
                <a:solidFill>
                  <a:schemeClr val="tx2"/>
                </a:solidFill>
              </a:rPr>
              <a:t>red","f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green","g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</a:t>
            </a:r>
            <a:r>
              <a:rPr lang="en-US" dirty="0" err="1">
                <a:solidFill>
                  <a:schemeClr val="tx2"/>
                </a:solidFill>
              </a:rPr>
              <a:t>red","blue</a:t>
            </a:r>
            <a:r>
              <a:rPr lang="en-US" dirty="0" smtClean="0">
                <a:solidFill>
                  <a:schemeClr val="tx2"/>
                </a:solidFill>
              </a:rPr>
              <a:t>");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array_intersect</a:t>
            </a:r>
            <a:r>
              <a:rPr lang="en-US" dirty="0">
                <a:solidFill>
                  <a:schemeClr val="tx2"/>
                </a:solidFill>
              </a:rPr>
              <a:t>($a1,$a2,$a3);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[a] =&gt; red [c] =&gt; blue )</a:t>
            </a:r>
          </a:p>
        </p:txBody>
      </p:sp>
    </p:spTree>
    <p:extLst>
      <p:ext uri="{BB962C8B-B14F-4D97-AF65-F5344CB8AC3E}">
        <p14:creationId xmlns:p14="http://schemas.microsoft.com/office/powerpoint/2010/main" val="14561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array_reverse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array_reverse</a:t>
            </a:r>
            <a:r>
              <a:rPr lang="en-US" dirty="0"/>
              <a:t>() function returns an array in the reverse order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array_reverse</a:t>
            </a:r>
            <a:r>
              <a:rPr lang="en-US" dirty="0"/>
              <a:t>(array, preserve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Volvo","b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BMW","c</a:t>
            </a:r>
            <a:r>
              <a:rPr lang="en-US" dirty="0">
                <a:solidFill>
                  <a:schemeClr val="tx2"/>
                </a:solidFill>
              </a:rPr>
              <a:t>"=&gt;"Toyota");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array_reverse</a:t>
            </a:r>
            <a:r>
              <a:rPr lang="en-US" dirty="0">
                <a:solidFill>
                  <a:schemeClr val="tx2"/>
                </a:solidFill>
              </a:rPr>
              <a:t>($a));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[c] =&gt; Toyota [b] =&gt; BMW [a] =&gt; Volvo )</a:t>
            </a:r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array_reverse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Pass true value to preserve the key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Volvo","BMW","Toyota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array_reverse</a:t>
            </a:r>
            <a:r>
              <a:rPr lang="en-US" dirty="0">
                <a:solidFill>
                  <a:schemeClr val="tx2"/>
                </a:solidFill>
              </a:rPr>
              <a:t>($a, true));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[2] =&gt; Toyota [1] =&gt; BMW [0] =&gt; Volvo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array_slice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array_slice</a:t>
            </a:r>
            <a:r>
              <a:rPr lang="en-US" dirty="0"/>
              <a:t>() function returns selected parts of an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array_slice</a:t>
            </a:r>
            <a:r>
              <a:rPr lang="en-US" dirty="0"/>
              <a:t>(array, start, length, preserve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yellow","e</a:t>
            </a:r>
            <a:r>
              <a:rPr lang="en-US" dirty="0">
                <a:solidFill>
                  <a:schemeClr val="tx2"/>
                </a:solidFill>
              </a:rPr>
              <a:t>"=&gt;"brown");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array_slice</a:t>
            </a:r>
            <a:r>
              <a:rPr lang="en-US" dirty="0">
                <a:solidFill>
                  <a:schemeClr val="tx2"/>
                </a:solidFill>
              </a:rPr>
              <a:t>($a,1,2));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red","green","blue","yellow","brown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array_slice</a:t>
            </a:r>
            <a:r>
              <a:rPr lang="en-US" dirty="0">
                <a:solidFill>
                  <a:schemeClr val="tx2"/>
                </a:solidFill>
              </a:rPr>
              <a:t>($a,1,2,true));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[b] =&gt; green [c] =&gt; blue )</a:t>
            </a:r>
          </a:p>
          <a:p>
            <a:pPr marL="0" indent="0" algn="just">
              <a:buNone/>
            </a:pPr>
            <a:r>
              <a:rPr lang="en-US" dirty="0"/>
              <a:t>Array ( [1] =&gt; green [2] =&gt; blue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8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array_column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array_column</a:t>
            </a:r>
            <a:r>
              <a:rPr lang="en-US" dirty="0"/>
              <a:t>() function returns the values from a single column in the input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array_column</a:t>
            </a:r>
            <a:r>
              <a:rPr lang="en-US" dirty="0"/>
              <a:t>(array, </a:t>
            </a:r>
            <a:r>
              <a:rPr lang="en-US" dirty="0" err="1"/>
              <a:t>column_key</a:t>
            </a:r>
            <a:r>
              <a:rPr lang="en-US" dirty="0"/>
              <a:t>, </a:t>
            </a:r>
            <a:r>
              <a:rPr lang="en-US" dirty="0" err="1"/>
              <a:t>index_key</a:t>
            </a:r>
            <a:r>
              <a:rPr lang="en-US" dirty="0"/>
              <a:t>)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'=&gt;6.7,'status'=&gt;'pass'),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array('name'=&gt;"</a:t>
            </a:r>
            <a:r>
              <a:rPr lang="en-US" dirty="0" err="1">
                <a:solidFill>
                  <a:schemeClr val="tx2"/>
                </a:solidFill>
              </a:rPr>
              <a:t>Shalini</a:t>
            </a:r>
            <a:r>
              <a:rPr lang="en-US" dirty="0">
                <a:solidFill>
                  <a:schemeClr val="tx2"/>
                </a:solidFill>
              </a:rPr>
              <a:t>",'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'=&gt;9.8,'status'=&gt;'pass'),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array('name'=&gt;'Mani','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'=&gt;3.2,'status'=&gt;'fail')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$name = </a:t>
            </a:r>
            <a:r>
              <a:rPr lang="en-US" dirty="0" err="1">
                <a:solidFill>
                  <a:schemeClr val="tx2"/>
                </a:solidFill>
              </a:rPr>
              <a:t>array_column</a:t>
            </a:r>
            <a:r>
              <a:rPr lang="en-US" dirty="0">
                <a:solidFill>
                  <a:schemeClr val="tx2"/>
                </a:solidFill>
              </a:rPr>
              <a:t>($result, 'name');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($name);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it-IT" dirty="0"/>
              <a:t>Array ( [0] =&gt; Manoj [1] =&gt; Shalini [2] =&gt; Mani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1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array_column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'=&gt;6.7,'status'=&gt;'pass'),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array('name'=&gt;"</a:t>
            </a:r>
            <a:r>
              <a:rPr lang="en-US" dirty="0" err="1">
                <a:solidFill>
                  <a:schemeClr val="tx2"/>
                </a:solidFill>
              </a:rPr>
              <a:t>Shalini</a:t>
            </a:r>
            <a:r>
              <a:rPr lang="en-US" dirty="0">
                <a:solidFill>
                  <a:schemeClr val="tx2"/>
                </a:solidFill>
              </a:rPr>
              <a:t>",'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'=&gt;9.8,'status'=&gt;'pass'),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array('name'=&gt;'Mani','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'=&gt;3.2,'status'=&gt;'fail')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smtClean="0">
                <a:solidFill>
                  <a:schemeClr val="tx2"/>
                </a:solidFill>
              </a:rPr>
              <a:t>);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$names = </a:t>
            </a:r>
            <a:r>
              <a:rPr lang="en-US" dirty="0" err="1">
                <a:solidFill>
                  <a:schemeClr val="tx2"/>
                </a:solidFill>
              </a:rPr>
              <a:t>array_column</a:t>
            </a:r>
            <a:r>
              <a:rPr lang="en-US" dirty="0">
                <a:solidFill>
                  <a:schemeClr val="tx2"/>
                </a:solidFill>
              </a:rPr>
              <a:t>($result, 'status', 'name');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($names);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Array ( [</a:t>
            </a:r>
            <a:r>
              <a:rPr lang="en-US" dirty="0" err="1"/>
              <a:t>Manoj</a:t>
            </a:r>
            <a:r>
              <a:rPr lang="en-US" dirty="0"/>
              <a:t>] =&gt; pass [</a:t>
            </a:r>
            <a:r>
              <a:rPr lang="en-US" dirty="0" err="1"/>
              <a:t>Shalini</a:t>
            </a:r>
            <a:r>
              <a:rPr lang="en-US" dirty="0"/>
              <a:t>] =&gt; pass [Mani] =&gt; fail )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array_sum</a:t>
            </a:r>
            <a:r>
              <a:rPr lang="en-IN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</a:t>
            </a:r>
            <a:r>
              <a:rPr lang="en-US" dirty="0"/>
              <a:t>the sum of all </a:t>
            </a:r>
            <a:r>
              <a:rPr lang="en-US" dirty="0" smtClean="0"/>
              <a:t>the </a:t>
            </a:r>
            <a:r>
              <a:rPr lang="en-US" dirty="0"/>
              <a:t>values in an array</a:t>
            </a:r>
            <a:r>
              <a:rPr lang="en-US" dirty="0" smtClean="0"/>
              <a:t>.</a:t>
            </a:r>
            <a:endParaRPr lang="en-IN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$array = [1, 2, 3, 4];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$sum = </a:t>
            </a:r>
            <a:r>
              <a:rPr lang="en-US" dirty="0" err="1">
                <a:solidFill>
                  <a:srgbClr val="FF0000"/>
                </a:solidFill>
              </a:rPr>
              <a:t>array_sum</a:t>
            </a:r>
            <a:r>
              <a:rPr lang="en-US" dirty="0">
                <a:solidFill>
                  <a:srgbClr val="FF0000"/>
                </a:solidFill>
              </a:rPr>
              <a:t>($array);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echo $sum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Outputs</a:t>
            </a:r>
            <a:r>
              <a:rPr lang="en-US" dirty="0"/>
              <a:t>: 10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22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array_product</a:t>
            </a:r>
            <a:r>
              <a:rPr lang="en-IN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product of all the values in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$array = [1, 2, 3, 4];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$product = </a:t>
            </a:r>
            <a:r>
              <a:rPr lang="en-US" dirty="0" err="1">
                <a:solidFill>
                  <a:srgbClr val="FF0000"/>
                </a:solidFill>
              </a:rPr>
              <a:t>array_product</a:t>
            </a:r>
            <a:r>
              <a:rPr lang="en-US" dirty="0">
                <a:solidFill>
                  <a:srgbClr val="FF0000"/>
                </a:solidFill>
              </a:rPr>
              <a:t>($array);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echo $product;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Outputs</a:t>
            </a:r>
            <a:r>
              <a:rPr lang="en-US" dirty="0"/>
              <a:t>: 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2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Adding Elements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876800"/>
          </a:xfrm>
        </p:spPr>
        <p:txBody>
          <a:bodyPr/>
          <a:lstStyle/>
          <a:p>
            <a:r>
              <a:rPr lang="en-US" dirty="0" smtClean="0"/>
              <a:t>Adding elements in a PHP array can be done in 2 ways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Using </a:t>
            </a:r>
            <a:r>
              <a:rPr lang="en-IN" b="1" dirty="0" err="1"/>
              <a:t>array_push</a:t>
            </a:r>
            <a:r>
              <a:rPr lang="en-IN" b="1" dirty="0"/>
              <a:t> </a:t>
            </a:r>
            <a:r>
              <a:rPr lang="en-US" b="1" dirty="0" smtClean="0"/>
              <a:t>() </a:t>
            </a:r>
            <a:r>
              <a:rPr lang="en-US" dirty="0" smtClean="0"/>
              <a:t>: inserts the element at the end of the array.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Using </a:t>
            </a:r>
            <a:r>
              <a:rPr lang="en-IN" b="1" dirty="0" err="1" smtClean="0"/>
              <a:t>array_unshift</a:t>
            </a:r>
            <a:r>
              <a:rPr lang="en-IN" b="1" dirty="0" smtClean="0"/>
              <a:t>() : </a:t>
            </a:r>
            <a:r>
              <a:rPr lang="en-IN" dirty="0" smtClean="0"/>
              <a:t>inserts the element at the beginning of the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046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in_array</a:t>
            </a:r>
            <a:r>
              <a:rPr lang="en-IN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if a value exists in the array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$array = ["a", "b", "c"];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$exists = </a:t>
            </a:r>
            <a:r>
              <a:rPr lang="en-US" dirty="0" err="1">
                <a:solidFill>
                  <a:srgbClr val="FF0000"/>
                </a:solidFill>
              </a:rPr>
              <a:t>in_array</a:t>
            </a:r>
            <a:r>
              <a:rPr lang="en-US" dirty="0">
                <a:solidFill>
                  <a:srgbClr val="FF0000"/>
                </a:solidFill>
              </a:rPr>
              <a:t>("b", $array);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echo $exists ? "Exists" : "Does not exist</a:t>
            </a:r>
            <a:r>
              <a:rPr lang="en-US" dirty="0" smtClean="0">
                <a:solidFill>
                  <a:srgbClr val="FF0000"/>
                </a:solidFill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Outputs</a:t>
            </a:r>
            <a:r>
              <a:rPr lang="en-US" dirty="0"/>
              <a:t>: Exists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286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array_key_exists</a:t>
            </a:r>
            <a:r>
              <a:rPr lang="en-IN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if a specific key exists in the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$array </a:t>
            </a:r>
            <a:r>
              <a:rPr lang="en-US" dirty="0">
                <a:solidFill>
                  <a:srgbClr val="FF0000"/>
                </a:solidFill>
              </a:rPr>
              <a:t>= ["a" =&gt; 1, "b" =&gt; 2, "c" =&gt; 3];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keyExists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array_key_exists</a:t>
            </a:r>
            <a:r>
              <a:rPr lang="en-US" dirty="0">
                <a:solidFill>
                  <a:srgbClr val="FF0000"/>
                </a:solidFill>
              </a:rPr>
              <a:t>("b", $array);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echo $</a:t>
            </a:r>
            <a:r>
              <a:rPr lang="en-US" dirty="0" err="1">
                <a:solidFill>
                  <a:srgbClr val="FF0000"/>
                </a:solidFill>
              </a:rPr>
              <a:t>keyExists</a:t>
            </a:r>
            <a:r>
              <a:rPr lang="en-US" dirty="0">
                <a:solidFill>
                  <a:srgbClr val="FF0000"/>
                </a:solidFill>
              </a:rPr>
              <a:t> ? "Key exists" : "Key does not exist";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Outputs</a:t>
            </a:r>
            <a:r>
              <a:rPr lang="en-US" dirty="0"/>
              <a:t>: Key exists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80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array_push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array_push</a:t>
            </a:r>
            <a:r>
              <a:rPr lang="en-US" dirty="0"/>
              <a:t>() function inserts one or more elements to the end of an array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array_push</a:t>
            </a:r>
            <a:r>
              <a:rPr lang="en-US" dirty="0"/>
              <a:t>(array, value1, value2, </a:t>
            </a:r>
            <a:r>
              <a:rPr lang="en-US" dirty="0" smtClean="0"/>
              <a:t>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array_push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a,"blue","yellow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[2] =&gt; blue [3] =&gt; green )</a:t>
            </a:r>
          </a:p>
        </p:txBody>
      </p:sp>
    </p:spTree>
    <p:extLst>
      <p:ext uri="{BB962C8B-B14F-4D97-AF65-F5344CB8AC3E}">
        <p14:creationId xmlns:p14="http://schemas.microsoft.com/office/powerpoint/2010/main" val="16409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array_unshift</a:t>
            </a:r>
            <a:r>
              <a:rPr lang="en-IN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array_unshift</a:t>
            </a:r>
            <a:r>
              <a:rPr lang="en-US" dirty="0" smtClean="0"/>
              <a:t>() adds </a:t>
            </a:r>
            <a:r>
              <a:rPr lang="en-US" dirty="0"/>
              <a:t>one or more elements to the beginning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0000"/>
                </a:solidFill>
              </a:rPr>
              <a:t>queue = ["orange", "banana"];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array_unshift</a:t>
            </a:r>
            <a:r>
              <a:rPr lang="en-US" dirty="0">
                <a:solidFill>
                  <a:srgbClr val="FF0000"/>
                </a:solidFill>
              </a:rPr>
              <a:t>($queue, "apple", "raspberry");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print_r</a:t>
            </a:r>
            <a:r>
              <a:rPr lang="en-US" dirty="0">
                <a:solidFill>
                  <a:srgbClr val="FF0000"/>
                </a:solidFill>
              </a:rPr>
              <a:t>($queue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Outputs</a:t>
            </a:r>
            <a:r>
              <a:rPr lang="en-US" dirty="0"/>
              <a:t>: Array ( [0] =&gt; apple [1] =&gt; raspberry [2] =&gt; orange [3] =&gt; banana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67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Removing Elements from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90" y="1844824"/>
            <a:ext cx="8229600" cy="4876800"/>
          </a:xfrm>
        </p:spPr>
        <p:txBody>
          <a:bodyPr/>
          <a:lstStyle/>
          <a:p>
            <a:r>
              <a:rPr lang="en-US" dirty="0" smtClean="0"/>
              <a:t>Removing </a:t>
            </a:r>
            <a:r>
              <a:rPr lang="en-US" dirty="0"/>
              <a:t>elements in a PHP array can be done in 2 ways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Using </a:t>
            </a:r>
            <a:r>
              <a:rPr lang="en-US" b="1" dirty="0" err="1" smtClean="0"/>
              <a:t>array_pop</a:t>
            </a:r>
            <a:r>
              <a:rPr lang="en-US" b="1" dirty="0" smtClean="0"/>
              <a:t>() </a:t>
            </a:r>
            <a:r>
              <a:rPr lang="en-US" b="1" dirty="0"/>
              <a:t>: </a:t>
            </a:r>
            <a:r>
              <a:rPr lang="en-US" dirty="0" smtClean="0"/>
              <a:t>removes </a:t>
            </a:r>
            <a:r>
              <a:rPr lang="en-US" dirty="0"/>
              <a:t>and returns the last element of the array.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 smtClean="0"/>
              <a:t>Using </a:t>
            </a:r>
            <a:r>
              <a:rPr lang="en-IN" b="1" dirty="0" err="1" smtClean="0"/>
              <a:t>array_shift</a:t>
            </a:r>
            <a:r>
              <a:rPr lang="en-IN" b="1" dirty="0" smtClean="0"/>
              <a:t>(): </a:t>
            </a:r>
            <a:r>
              <a:rPr lang="en-IN" dirty="0" smtClean="0"/>
              <a:t>r</a:t>
            </a:r>
            <a:r>
              <a:rPr lang="en-US" dirty="0" err="1" smtClean="0"/>
              <a:t>emoves</a:t>
            </a:r>
            <a:r>
              <a:rPr lang="en-US" dirty="0" smtClean="0"/>
              <a:t> </a:t>
            </a:r>
            <a:r>
              <a:rPr lang="en-US" dirty="0"/>
              <a:t>and returns the </a:t>
            </a:r>
            <a:r>
              <a:rPr lang="en-US" dirty="0" smtClean="0"/>
              <a:t>first </a:t>
            </a:r>
            <a:r>
              <a:rPr lang="en-US" dirty="0"/>
              <a:t>element of the array.</a:t>
            </a:r>
          </a:p>
        </p:txBody>
      </p:sp>
    </p:spTree>
    <p:extLst>
      <p:ext uri="{BB962C8B-B14F-4D97-AF65-F5344CB8AC3E}">
        <p14:creationId xmlns:p14="http://schemas.microsoft.com/office/powerpoint/2010/main" val="184202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array_pop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array_pop</a:t>
            </a:r>
            <a:r>
              <a:rPr lang="en-US" dirty="0"/>
              <a:t>() function deletes the last element of an array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 </a:t>
            </a:r>
            <a:r>
              <a:rPr lang="en-US" dirty="0" err="1" smtClean="0"/>
              <a:t>array_pop</a:t>
            </a:r>
            <a:r>
              <a:rPr lang="en-US" dirty="0" smtClean="0"/>
              <a:t>(array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red","green","blue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array_pop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)</a:t>
            </a:r>
          </a:p>
        </p:txBody>
      </p:sp>
    </p:spTree>
    <p:extLst>
      <p:ext uri="{BB962C8B-B14F-4D97-AF65-F5344CB8AC3E}">
        <p14:creationId xmlns:p14="http://schemas.microsoft.com/office/powerpoint/2010/main" val="14999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array_shift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&lt;?</a:t>
            </a:r>
            <a:r>
              <a:rPr lang="en-IN" dirty="0" err="1" smtClean="0">
                <a:solidFill>
                  <a:srgbClr val="FF0000"/>
                </a:solidFill>
              </a:rPr>
              <a:t>php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$queue </a:t>
            </a:r>
            <a:r>
              <a:rPr lang="en-IN" dirty="0">
                <a:solidFill>
                  <a:srgbClr val="FF0000"/>
                </a:solidFill>
              </a:rPr>
              <a:t>= ["orange", "banana", "apple"];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$fruit = </a:t>
            </a:r>
            <a:r>
              <a:rPr lang="en-IN" dirty="0" err="1">
                <a:solidFill>
                  <a:srgbClr val="FF0000"/>
                </a:solidFill>
              </a:rPr>
              <a:t>array_shift</a:t>
            </a:r>
            <a:r>
              <a:rPr lang="en-IN" dirty="0">
                <a:solidFill>
                  <a:srgbClr val="FF0000"/>
                </a:solidFill>
              </a:rPr>
              <a:t>($queue);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echo $fruit; 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print_r</a:t>
            </a:r>
            <a:r>
              <a:rPr lang="en-IN" dirty="0">
                <a:solidFill>
                  <a:srgbClr val="FF0000"/>
                </a:solidFill>
              </a:rPr>
              <a:t>($queue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Outputs</a:t>
            </a:r>
            <a:r>
              <a:rPr lang="en-IN" dirty="0"/>
              <a:t>: orange</a:t>
            </a:r>
          </a:p>
          <a:p>
            <a:pPr marL="0" indent="0">
              <a:buNone/>
            </a:pPr>
            <a:r>
              <a:rPr lang="en-IN" dirty="0" smtClean="0"/>
              <a:t>Outputs</a:t>
            </a:r>
            <a:r>
              <a:rPr lang="en-IN" dirty="0"/>
              <a:t>: Array ( [0] =&gt; banana [1] =&gt; apple )</a:t>
            </a:r>
          </a:p>
        </p:txBody>
      </p:sp>
    </p:spTree>
    <p:extLst>
      <p:ext uri="{BB962C8B-B14F-4D97-AF65-F5344CB8AC3E}">
        <p14:creationId xmlns:p14="http://schemas.microsoft.com/office/powerpoint/2010/main" val="9930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array_search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array_search</a:t>
            </a:r>
            <a:r>
              <a:rPr lang="en-US" dirty="0"/>
              <a:t>() function search an array for a value and returns the key</a:t>
            </a:r>
            <a:r>
              <a:rPr lang="en-US" dirty="0" smtClean="0"/>
              <a:t>.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 err="1"/>
              <a:t>array_search</a:t>
            </a:r>
            <a:r>
              <a:rPr lang="en-US" dirty="0"/>
              <a:t>(value, array, strict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</a:t>
            </a:r>
            <a:r>
              <a:rPr lang="en-US" dirty="0" err="1">
                <a:solidFill>
                  <a:schemeClr val="tx2"/>
                </a:solidFill>
              </a:rPr>
              <a:t>array_search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red",$a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5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723</TotalTime>
  <Words>2020</Words>
  <Application>Microsoft Office PowerPoint</Application>
  <PresentationFormat>On-screen Show (4:3)</PresentationFormat>
  <Paragraphs>313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Wingdings</vt:lpstr>
      <vt:lpstr>Clarity</vt:lpstr>
      <vt:lpstr>PHP array funCtions</vt:lpstr>
      <vt:lpstr>Array Length</vt:lpstr>
      <vt:lpstr>Adding Elements to Arrays</vt:lpstr>
      <vt:lpstr>array_push()</vt:lpstr>
      <vt:lpstr>array_unshift()</vt:lpstr>
      <vt:lpstr>Removing Elements from Arrays</vt:lpstr>
      <vt:lpstr>array_pop()</vt:lpstr>
      <vt:lpstr>Using array_shift()</vt:lpstr>
      <vt:lpstr>array_search()</vt:lpstr>
      <vt:lpstr>array_search()</vt:lpstr>
      <vt:lpstr>array_count_values()</vt:lpstr>
      <vt:lpstr>array_merge()</vt:lpstr>
      <vt:lpstr>array_merge()</vt:lpstr>
      <vt:lpstr>array_combine()</vt:lpstr>
      <vt:lpstr>array_chunk()</vt:lpstr>
      <vt:lpstr>array_chunk()</vt:lpstr>
      <vt:lpstr>array_chunk()</vt:lpstr>
      <vt:lpstr>array_diff()</vt:lpstr>
      <vt:lpstr>array_diff()</vt:lpstr>
      <vt:lpstr>array_flip()</vt:lpstr>
      <vt:lpstr>array_flip()</vt:lpstr>
      <vt:lpstr>array_intersect()</vt:lpstr>
      <vt:lpstr>array_reverse()</vt:lpstr>
      <vt:lpstr>array_reverse()</vt:lpstr>
      <vt:lpstr>array_slice()</vt:lpstr>
      <vt:lpstr>array_column()</vt:lpstr>
      <vt:lpstr>array_column()</vt:lpstr>
      <vt:lpstr>array_sum()</vt:lpstr>
      <vt:lpstr>array_product()</vt:lpstr>
      <vt:lpstr>in_array()</vt:lpstr>
      <vt:lpstr>array_key_exists()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264</cp:revision>
  <dcterms:created xsi:type="dcterms:W3CDTF">2020-12-03T16:29:07Z</dcterms:created>
  <dcterms:modified xsi:type="dcterms:W3CDTF">2024-08-30T05:14:10Z</dcterms:modified>
</cp:coreProperties>
</file>