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7" r:id="rId5"/>
    <p:sldId id="274" r:id="rId6"/>
    <p:sldId id="275" r:id="rId7"/>
    <p:sldId id="276" r:id="rId8"/>
    <p:sldId id="278" r:id="rId9"/>
    <p:sldId id="279" r:id="rId10"/>
    <p:sldId id="280" r:id="rId11"/>
    <p:sldId id="259" r:id="rId12"/>
    <p:sldId id="260" r:id="rId13"/>
    <p:sldId id="270" r:id="rId14"/>
    <p:sldId id="261" r:id="rId15"/>
    <p:sldId id="262" r:id="rId16"/>
    <p:sldId id="265" r:id="rId17"/>
    <p:sldId id="263" r:id="rId18"/>
    <p:sldId id="271" r:id="rId19"/>
    <p:sldId id="266" r:id="rId20"/>
    <p:sldId id="267" r:id="rId21"/>
    <p:sldId id="269" r:id="rId22"/>
    <p:sldId id="268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arrays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Removing Elements from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unset() function to remove the element in indexed arrays: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IN" dirty="0" smtClean="0"/>
              <a:t>unset</a:t>
            </a:r>
            <a:r>
              <a:rPr lang="en-IN" dirty="0"/>
              <a:t>($</a:t>
            </a:r>
            <a:r>
              <a:rPr lang="en-IN" dirty="0" err="1"/>
              <a:t>colors</a:t>
            </a:r>
            <a:r>
              <a:rPr lang="en-IN" dirty="0"/>
              <a:t>[2]); // Removes "</a:t>
            </a:r>
            <a:r>
              <a:rPr lang="en-IN" dirty="0" smtClean="0"/>
              <a:t>blue“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unset() function to remove the element in </a:t>
            </a:r>
            <a:r>
              <a:rPr lang="en-US" dirty="0" smtClean="0"/>
              <a:t>associative </a:t>
            </a:r>
            <a:r>
              <a:rPr lang="en-US" dirty="0"/>
              <a:t>arrays: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IN" dirty="0"/>
              <a:t>unset($person["age"]);</a:t>
            </a: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7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indexed or numeric array stores each array element with a numeric index. 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"I like " . $courses[0] . ", " . $courses[1] . " and " . $courses[2];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count($courses);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I like PHP, </a:t>
            </a:r>
            <a:r>
              <a:rPr lang="en-US" dirty="0" err="1"/>
              <a:t>Laravel</a:t>
            </a:r>
            <a:r>
              <a:rPr lang="en-US" dirty="0"/>
              <a:t> and Node </a:t>
            </a:r>
            <a:r>
              <a:rPr lang="en-US" dirty="0" err="1"/>
              <a:t>js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2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Indexed </a:t>
            </a:r>
            <a:r>
              <a:rPr lang="en-US" b="1" dirty="0" smtClean="0"/>
              <a:t>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courseslength</a:t>
            </a:r>
            <a:r>
              <a:rPr lang="en-US" dirty="0">
                <a:solidFill>
                  <a:schemeClr val="tx2"/>
                </a:solidFill>
              </a:rPr>
              <a:t> = count($courses);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for($x = 0; $x &lt;$</a:t>
            </a:r>
            <a:r>
              <a:rPr lang="en-US" dirty="0" err="1">
                <a:solidFill>
                  <a:schemeClr val="tx2"/>
                </a:solidFill>
              </a:rPr>
              <a:t>courseslength</a:t>
            </a:r>
            <a:r>
              <a:rPr lang="en-US" dirty="0">
                <a:solidFill>
                  <a:schemeClr val="tx2"/>
                </a:solidFill>
              </a:rPr>
              <a:t>; $x++)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$courses[$x];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PHP</a:t>
            </a:r>
          </a:p>
          <a:p>
            <a:pPr marL="0" indent="0" algn="just">
              <a:buNone/>
            </a:pP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Loop Through an Indexed </a:t>
            </a:r>
            <a:r>
              <a:rPr lang="en-US" b="1" dirty="0" smtClean="0"/>
              <a:t>Array(</a:t>
            </a:r>
            <a:r>
              <a:rPr lang="en-IN" b="1" dirty="0" smtClean="0"/>
              <a:t>PHP </a:t>
            </a:r>
            <a:r>
              <a:rPr lang="en-IN" b="1" dirty="0" err="1"/>
              <a:t>foreach</a:t>
            </a:r>
            <a:r>
              <a:rPr lang="en-IN" b="1" dirty="0"/>
              <a:t> </a:t>
            </a:r>
            <a:r>
              <a:rPr lang="en-IN" b="1" dirty="0" smtClean="0"/>
              <a:t>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/>
              <a:t>The </a:t>
            </a:r>
            <a:r>
              <a:rPr lang="en-US" dirty="0" err="1"/>
              <a:t>foreach</a:t>
            </a:r>
            <a:r>
              <a:rPr lang="en-US" dirty="0"/>
              <a:t> loop is used to iterate over </a:t>
            </a:r>
            <a:r>
              <a:rPr lang="en-US" dirty="0" smtClean="0"/>
              <a:t>arrays.</a:t>
            </a:r>
          </a:p>
          <a:p>
            <a:pPr algn="just" fontAlgn="base"/>
            <a:r>
              <a:rPr lang="en-US" dirty="0" smtClean="0"/>
              <a:t>It is used </a:t>
            </a:r>
            <a:r>
              <a:rPr lang="en-US" dirty="0"/>
              <a:t>to loop through each key/value pair in an array</a:t>
            </a:r>
            <a:r>
              <a:rPr lang="en-US" dirty="0" smtClean="0"/>
              <a:t>.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// Loop through colors array</a:t>
            </a:r>
          </a:p>
          <a:p>
            <a:pPr marL="0" indent="0" algn="just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($courses as $course){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echo $course 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dirty="0" smtClean="0"/>
              <a:t>OUTPUT:</a:t>
            </a:r>
          </a:p>
          <a:p>
            <a:pPr marL="0" indent="0" fontAlgn="base">
              <a:buNone/>
            </a:pPr>
            <a:r>
              <a:rPr lang="en-IN" dirty="0"/>
              <a:t>PHP</a:t>
            </a:r>
          </a:p>
          <a:p>
            <a:pPr marL="0" indent="0" fontAlgn="base">
              <a:buNone/>
            </a:pPr>
            <a:r>
              <a:rPr lang="en-IN" dirty="0" err="1"/>
              <a:t>Laravel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Node </a:t>
            </a:r>
            <a:r>
              <a:rPr lang="en-IN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Associative arrays are arrays that use named keys that you assign to them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associate name with each array elements in PHP using =&gt; symbol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keys assigned to values can be arbitrary and user defined strings.</a:t>
            </a:r>
          </a:p>
        </p:txBody>
      </p:sp>
    </p:spTree>
    <p:extLst>
      <p:ext uri="{BB962C8B-B14F-4D97-AF65-F5344CB8AC3E}">
        <p14:creationId xmlns:p14="http://schemas.microsoft.com/office/powerpoint/2010/main" val="38180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</a:t>
            </a:r>
            <a:r>
              <a:rPr lang="en-US" b="1" dirty="0" smtClean="0"/>
              <a:t>Array(contd.)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array("INT220"=&gt;"PHP", "INT221"=&gt;"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"INT222"=&gt;"Node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"INT 220 is ".$courses['INT220'].". INT 221 is ".$courses['INT221'].". INT222 is ".$courses['INT222'];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INT 220 is PHP. INT 221 is </a:t>
            </a:r>
            <a:r>
              <a:rPr lang="en-US" dirty="0" err="1"/>
              <a:t>Laravel</a:t>
            </a:r>
            <a:r>
              <a:rPr lang="en-US" dirty="0"/>
              <a:t>. INT222 is Node </a:t>
            </a:r>
            <a:r>
              <a:rPr lang="en-US" dirty="0" err="1"/>
              <a:t>js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</a:t>
            </a:r>
            <a:r>
              <a:rPr lang="en-US" b="1" dirty="0" smtClean="0"/>
              <a:t>Array(contd.)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$courses["INT220"] = "PHP";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$courses["INT221"] =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$courses["INT222"] =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Printing array structure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($courses);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[INT220] =&gt; PHP [INT221] =&gt; </a:t>
            </a:r>
            <a:r>
              <a:rPr lang="en-US" dirty="0" err="1"/>
              <a:t>Laravel</a:t>
            </a:r>
            <a:r>
              <a:rPr lang="en-US" dirty="0"/>
              <a:t> [INT222] =&gt; Node </a:t>
            </a:r>
            <a:r>
              <a:rPr lang="en-US" dirty="0" err="1"/>
              <a:t>js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41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Associative </a:t>
            </a:r>
            <a:r>
              <a:rPr lang="en-US" b="1" dirty="0" smtClean="0"/>
              <a:t>Array(for each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array("INT220"=&gt;"PHP","INT221"=&gt;"Laravel","INT222"=&gt;"Node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($courses as $course =&gt; $value)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"Key=".$</a:t>
            </a:r>
            <a:r>
              <a:rPr lang="en-US" dirty="0" err="1">
                <a:solidFill>
                  <a:schemeClr val="tx2"/>
                </a:solidFill>
              </a:rPr>
              <a:t>course.","."Value</a:t>
            </a:r>
            <a:r>
              <a:rPr lang="en-US" dirty="0">
                <a:solidFill>
                  <a:schemeClr val="tx2"/>
                </a:solidFill>
              </a:rPr>
              <a:t>=".$value;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Key=INT220, Value=PHP</a:t>
            </a:r>
          </a:p>
          <a:p>
            <a:pPr marL="0" indent="0" algn="just">
              <a:buNone/>
            </a:pPr>
            <a:r>
              <a:rPr lang="en-US" dirty="0"/>
              <a:t>Key=INT221, Value=</a:t>
            </a: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Key=INT222, Value=Node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Associative </a:t>
            </a:r>
            <a:r>
              <a:rPr lang="en-US" b="1" dirty="0" smtClean="0"/>
              <a:t>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$courses = array('INT220'=&gt;'PHP','INT221'=&gt;'Laravel','INT222'=&gt;'Node </a:t>
            </a:r>
            <a:r>
              <a:rPr lang="en-IN" dirty="0" err="1">
                <a:solidFill>
                  <a:schemeClr val="tx2"/>
                </a:solidFill>
              </a:rPr>
              <a:t>js'</a:t>
            </a:r>
            <a:r>
              <a:rPr lang="en-IN" dirty="0">
                <a:solidFill>
                  <a:schemeClr val="tx2"/>
                </a:solidFill>
              </a:rPr>
              <a:t>);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$keys = </a:t>
            </a:r>
            <a:r>
              <a:rPr lang="en-IN" dirty="0" err="1">
                <a:solidFill>
                  <a:schemeClr val="tx2"/>
                </a:solidFill>
              </a:rPr>
              <a:t>array_keys</a:t>
            </a:r>
            <a:r>
              <a:rPr lang="en-IN" dirty="0">
                <a:solidFill>
                  <a:schemeClr val="tx2"/>
                </a:solidFill>
              </a:rPr>
              <a:t>($courses);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$values = </a:t>
            </a:r>
            <a:r>
              <a:rPr lang="en-IN" dirty="0" err="1">
                <a:solidFill>
                  <a:schemeClr val="tx2"/>
                </a:solidFill>
              </a:rPr>
              <a:t>array_values</a:t>
            </a:r>
            <a:r>
              <a:rPr lang="en-IN" dirty="0">
                <a:solidFill>
                  <a:schemeClr val="tx2"/>
                </a:solidFill>
              </a:rPr>
              <a:t>($courses);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for($x=0; $x&lt;count($courses); $x++)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echo "Key=".$keys[$x].','."Value=".$values[$x]. 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2"/>
                </a:solidFill>
              </a:rPr>
              <a:t>?&gt;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Key=INT220,Value=PHP</a:t>
            </a:r>
          </a:p>
          <a:p>
            <a:pPr marL="0" indent="0" algn="just">
              <a:buNone/>
            </a:pPr>
            <a:r>
              <a:rPr lang="en-US" dirty="0"/>
              <a:t>Key=INT221,Value=</a:t>
            </a: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Key=INT222,Value=Node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multidimensional array is an array in which each element can also be an array and each element in the sub-array can be an array or further contain array within itself and so on.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Arrays are complex variables that allow us to store more than one value or a group of values under a single variable name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IN" dirty="0"/>
              <a:t>Arrays are zero-indexed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Why to use arrays?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Efficiently manage lists of data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Group related data together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Simplify code by reducing the number of variables needed.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</a:t>
            </a:r>
            <a:r>
              <a:rPr lang="en-US" b="1" dirty="0" smtClean="0"/>
              <a:t>Arrays(contd.)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&lt;?</a:t>
            </a:r>
            <a:r>
              <a:rPr lang="en-US" sz="2000" dirty="0" err="1" smtClean="0">
                <a:solidFill>
                  <a:schemeClr val="tx2"/>
                </a:solidFill>
              </a:rPr>
              <a:t>php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array("Manoj",7.8,"pass"),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array("Aditya",8.5,"pass"),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array("Anuj",4.9,"fail")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echo $result[0][0]. "----CGPA is: " . $result[0][1]." and his status is ".$result[0][2]."&lt;</a:t>
            </a:r>
            <a:r>
              <a:rPr lang="en-US" sz="2000" dirty="0" err="1" smtClean="0">
                <a:solidFill>
                  <a:schemeClr val="tx2"/>
                </a:solidFill>
              </a:rPr>
              <a:t>br</a:t>
            </a:r>
            <a:r>
              <a:rPr lang="en-US" sz="2000" dirty="0" smtClean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echo $result[1][0]. "----CGPA is: " . $result[1][1]." and his status is ".$result[1][2]."&lt;</a:t>
            </a:r>
            <a:r>
              <a:rPr lang="en-US" sz="2000" dirty="0" err="1" smtClean="0">
                <a:solidFill>
                  <a:schemeClr val="tx2"/>
                </a:solidFill>
              </a:rPr>
              <a:t>br</a:t>
            </a:r>
            <a:r>
              <a:rPr lang="en-US" sz="2000" dirty="0" smtClean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echo $result[2][0]. "----CGPA is: "  . $result[2][1]." and his status is ".$result[2][2];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?&gt;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1297094"/>
            <a:ext cx="5112568" cy="19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Manoj</a:t>
            </a:r>
            <a:r>
              <a:rPr lang="en-US" sz="2000" dirty="0">
                <a:solidFill>
                  <a:schemeClr val="tx1"/>
                </a:solidFill>
              </a:rPr>
              <a:t>----CGPA is: 7.8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Aditya</a:t>
            </a:r>
            <a:r>
              <a:rPr lang="en-US" sz="2000" dirty="0">
                <a:solidFill>
                  <a:schemeClr val="tx1"/>
                </a:solidFill>
              </a:rPr>
              <a:t>----CGPA is: 8.5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Anuj</a:t>
            </a:r>
            <a:r>
              <a:rPr lang="en-US" sz="2000" dirty="0">
                <a:solidFill>
                  <a:schemeClr val="tx1"/>
                </a:solidFill>
              </a:rPr>
              <a:t>----CGPA is: 4.9 and his status is fail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</a:t>
            </a:r>
            <a:r>
              <a:rPr lang="en-US" b="1" dirty="0" smtClean="0"/>
              <a:t>Arrays(contd.)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&lt;?</a:t>
            </a:r>
            <a:r>
              <a:rPr lang="en-US" sz="1200" dirty="0" err="1">
                <a:solidFill>
                  <a:schemeClr val="tx2"/>
                </a:solidFill>
              </a:rPr>
              <a:t>php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Manoj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7.8,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"pass"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Aditya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8.5,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"pass"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Anuj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4.9,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"fail"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$result[0]["name"]. "----CGPA is: " . $result[0]["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".$result[0]["status"]."&lt;</a:t>
            </a:r>
            <a:r>
              <a:rPr lang="en-US" sz="1200" dirty="0" err="1">
                <a:solidFill>
                  <a:schemeClr val="tx2"/>
                </a:solidFill>
              </a:rPr>
              <a:t>br</a:t>
            </a:r>
            <a:r>
              <a:rPr lang="en-US" sz="12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$result[1]["name"]. "----CGPA is: " . $result[1]["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".$result[1]["status"]."&lt;</a:t>
            </a:r>
            <a:r>
              <a:rPr lang="en-US" sz="1200" dirty="0" err="1">
                <a:solidFill>
                  <a:schemeClr val="tx2"/>
                </a:solidFill>
              </a:rPr>
              <a:t>br</a:t>
            </a:r>
            <a:r>
              <a:rPr lang="en-US" sz="12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$result[2]["name"]. "----CGPA is: "  . $result[2]["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".$result[2]["status"];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5896" y="1297094"/>
            <a:ext cx="532859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Manoj</a:t>
            </a:r>
            <a:r>
              <a:rPr lang="en-US" sz="2000" dirty="0">
                <a:solidFill>
                  <a:schemeClr val="tx1"/>
                </a:solidFill>
              </a:rPr>
              <a:t>----CGPA is: 7.8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Aditya</a:t>
            </a:r>
            <a:r>
              <a:rPr lang="en-US" sz="2000" dirty="0">
                <a:solidFill>
                  <a:schemeClr val="tx1"/>
                </a:solidFill>
              </a:rPr>
              <a:t>----CGPA is: 8.5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Anuj</a:t>
            </a:r>
            <a:r>
              <a:rPr lang="en-US" sz="2000" dirty="0">
                <a:solidFill>
                  <a:schemeClr val="tx1"/>
                </a:solidFill>
              </a:rPr>
              <a:t>----CGPA is: 4.9 and his status is fail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</a:t>
            </a:r>
            <a:r>
              <a:rPr lang="en-US" b="1" dirty="0" smtClean="0"/>
              <a:t>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$result = array (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array("Manoj",7.8,"pass"),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array("Aditya",8.5,"pass"),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array("Anuj",4.9,"fail")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 ($row = 0; $row &lt; 3; $row++)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echo "&lt;h4&gt;Row number $row&lt;/h4&gt;";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for ($col = 0; $col &lt; 3; $col++)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echo $result[$row][$col]."&lt;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1297094"/>
            <a:ext cx="2520280" cy="537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OUTPUT: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Manoj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7.8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</a:t>
            </a:r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Aditya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8.5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Anuj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4.9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fail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</a:t>
            </a:r>
            <a:r>
              <a:rPr lang="en-US" b="1" dirty="0" smtClean="0"/>
              <a:t>Array(</a:t>
            </a:r>
            <a:r>
              <a:rPr lang="en-US" b="1" dirty="0" err="1" smtClean="0"/>
              <a:t>foreach</a:t>
            </a:r>
            <a:r>
              <a:rPr lang="en-US" b="1" dirty="0" smtClean="0"/>
              <a:t>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$result = array (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array("Manoj",7.8,"pass"),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array("Aditya",8.5,"pass"),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array("Anuj",4.9,"fail")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for($row = 0; $row &lt; 3; $row++)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    echo "&lt;h4&gt;Row number $row&lt;/h4&gt;";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</a:t>
            </a:r>
            <a:r>
              <a:rPr lang="en-IN" dirty="0" err="1">
                <a:solidFill>
                  <a:schemeClr val="tx2"/>
                </a:solidFill>
              </a:rPr>
              <a:t>foreach</a:t>
            </a:r>
            <a:r>
              <a:rPr lang="en-IN" dirty="0">
                <a:solidFill>
                  <a:schemeClr val="tx2"/>
                </a:solidFill>
              </a:rPr>
              <a:t> ($result[$row] as $</a:t>
            </a:r>
            <a:r>
              <a:rPr lang="en-IN" dirty="0" err="1">
                <a:solidFill>
                  <a:schemeClr val="tx2"/>
                </a:solidFill>
              </a:rPr>
              <a:t>resul</a:t>
            </a:r>
            <a:r>
              <a:rPr lang="en-IN" dirty="0">
                <a:solidFill>
                  <a:schemeClr val="tx2"/>
                </a:solidFill>
              </a:rPr>
              <a:t>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echo $</a:t>
            </a:r>
            <a:r>
              <a:rPr lang="en-IN" dirty="0" err="1">
                <a:solidFill>
                  <a:schemeClr val="tx2"/>
                </a:solidFill>
              </a:rPr>
              <a:t>resul</a:t>
            </a:r>
            <a:r>
              <a:rPr lang="en-IN" dirty="0">
                <a:solidFill>
                  <a:schemeClr val="tx2"/>
                </a:solidFill>
              </a:rPr>
              <a:t>."&lt;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8144" y="1297094"/>
            <a:ext cx="2520280" cy="537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OUTPUT: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Manoj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7.8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</a:t>
            </a:r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Aditya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8.5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Anuj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4.9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fail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</a:t>
            </a:r>
            <a:r>
              <a:rPr lang="en-US" b="1" dirty="0" smtClean="0"/>
              <a:t>Array(</a:t>
            </a:r>
            <a:r>
              <a:rPr lang="en-US" b="1" dirty="0" err="1" smtClean="0"/>
              <a:t>foreach</a:t>
            </a:r>
            <a:r>
              <a:rPr lang="en-US" b="1" dirty="0" smtClean="0"/>
              <a:t>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$books =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array("C++" =&gt; array("name" =&gt; "Beginning with </a:t>
            </a:r>
            <a:r>
              <a:rPr lang="en-IN" dirty="0" err="1">
                <a:solidFill>
                  <a:schemeClr val="tx2"/>
                </a:solidFill>
              </a:rPr>
              <a:t>C","copies</a:t>
            </a:r>
            <a:r>
              <a:rPr lang="en-IN" dirty="0">
                <a:solidFill>
                  <a:schemeClr val="tx2"/>
                </a:solidFill>
              </a:rPr>
              <a:t>" =&gt;8),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"PHP" =&gt; array("name" =&gt; "Basics of </a:t>
            </a:r>
            <a:r>
              <a:rPr lang="en-IN" dirty="0" err="1">
                <a:solidFill>
                  <a:schemeClr val="tx2"/>
                </a:solidFill>
              </a:rPr>
              <a:t>PHP","copies</a:t>
            </a:r>
            <a:r>
              <a:rPr lang="en-IN" dirty="0">
                <a:solidFill>
                  <a:schemeClr val="tx2"/>
                </a:solidFill>
              </a:rPr>
              <a:t>" =&gt; 10),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"</a:t>
            </a:r>
            <a:r>
              <a:rPr lang="en-IN" dirty="0" err="1">
                <a:solidFill>
                  <a:schemeClr val="tx2"/>
                </a:solidFill>
              </a:rPr>
              <a:t>Laravel</a:t>
            </a:r>
            <a:r>
              <a:rPr lang="en-IN" dirty="0">
                <a:solidFill>
                  <a:schemeClr val="tx2"/>
                </a:solidFill>
              </a:rPr>
              <a:t>" =&gt; array("name" =&gt; "</a:t>
            </a:r>
            <a:r>
              <a:rPr lang="en-IN" dirty="0" err="1">
                <a:solidFill>
                  <a:schemeClr val="tx2"/>
                </a:solidFill>
              </a:rPr>
              <a:t>MVC","copies</a:t>
            </a:r>
            <a:r>
              <a:rPr lang="en-IN" dirty="0">
                <a:solidFill>
                  <a:schemeClr val="tx2"/>
                </a:solidFill>
              </a:rPr>
              <a:t>" =&gt; 3)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$keys = </a:t>
            </a:r>
            <a:r>
              <a:rPr lang="en-IN" dirty="0" err="1">
                <a:solidFill>
                  <a:schemeClr val="tx2"/>
                </a:solidFill>
              </a:rPr>
              <a:t>array_keys</a:t>
            </a:r>
            <a:r>
              <a:rPr lang="en-IN" dirty="0">
                <a:solidFill>
                  <a:schemeClr val="tx2"/>
                </a:solidFill>
              </a:rPr>
              <a:t>($books);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for($i = 0; $i &lt; count($books); $i++)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echo "&lt;h1&gt;$keys[$i]&lt;/h1&gt;";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</a:t>
            </a:r>
            <a:r>
              <a:rPr lang="en-IN" dirty="0" err="1">
                <a:solidFill>
                  <a:schemeClr val="tx2"/>
                </a:solidFill>
              </a:rPr>
              <a:t>foreach</a:t>
            </a:r>
            <a:r>
              <a:rPr lang="en-IN" dirty="0">
                <a:solidFill>
                  <a:schemeClr val="tx2"/>
                </a:solidFill>
              </a:rPr>
              <a:t>($books[$keys[$i]] as $key =&gt; $value)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  echo $key . " = " . $value .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3720" y="3140968"/>
            <a:ext cx="2520280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C++</a:t>
            </a:r>
          </a:p>
          <a:p>
            <a:r>
              <a:rPr lang="en-US" sz="1600" dirty="0">
                <a:solidFill>
                  <a:schemeClr val="tx1"/>
                </a:solidFill>
              </a:rPr>
              <a:t>name = Beginning with C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</a:t>
            </a:r>
            <a:r>
              <a:rPr lang="en-US" sz="1600" dirty="0" smtClean="0">
                <a:solidFill>
                  <a:schemeClr val="tx1"/>
                </a:solidFill>
              </a:rPr>
              <a:t>8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PHP</a:t>
            </a:r>
          </a:p>
          <a:p>
            <a:r>
              <a:rPr lang="en-US" sz="1600" dirty="0">
                <a:solidFill>
                  <a:schemeClr val="tx1"/>
                </a:solidFill>
              </a:rPr>
              <a:t>name = Basics of PHP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Laravel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name = MVC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3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three types of arrays that you can create. These are: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Indexed array </a:t>
            </a:r>
            <a:r>
              <a:rPr lang="en-US" dirty="0"/>
              <a:t>— An array with a numeric key.</a:t>
            </a:r>
          </a:p>
          <a:p>
            <a:pPr algn="just"/>
            <a:r>
              <a:rPr lang="en-US" b="1" dirty="0"/>
              <a:t>Associative array </a:t>
            </a:r>
            <a:r>
              <a:rPr lang="en-US" dirty="0"/>
              <a:t>— An array where each key has its own specific value.</a:t>
            </a:r>
          </a:p>
          <a:p>
            <a:pPr algn="just"/>
            <a:r>
              <a:rPr lang="en-US" b="1" dirty="0"/>
              <a:t>Multidimensional array </a:t>
            </a:r>
            <a:r>
              <a:rPr lang="en-US" dirty="0"/>
              <a:t>— An array containing one or more arrays within itself.</a:t>
            </a:r>
          </a:p>
        </p:txBody>
      </p:sp>
    </p:spTree>
    <p:extLst>
      <p:ext uri="{BB962C8B-B14F-4D97-AF65-F5344CB8AC3E}">
        <p14:creationId xmlns:p14="http://schemas.microsoft.com/office/powerpoint/2010/main" val="27785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initializing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to declare an </a:t>
            </a:r>
            <a:r>
              <a:rPr lang="en-US" dirty="0" smtClean="0"/>
              <a:t>empty </a:t>
            </a:r>
            <a:r>
              <a:rPr lang="en-US" dirty="0"/>
              <a:t>array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r>
              <a:rPr lang="en-IN" dirty="0"/>
              <a:t>Declare empty arrays: $</a:t>
            </a:r>
            <a:r>
              <a:rPr lang="en-IN" dirty="0" err="1"/>
              <a:t>emptyArray</a:t>
            </a:r>
            <a:r>
              <a:rPr lang="en-IN" dirty="0"/>
              <a:t> = array</a:t>
            </a:r>
            <a:r>
              <a:rPr lang="en-IN" dirty="0" smtClean="0"/>
              <a:t>();</a:t>
            </a:r>
          </a:p>
          <a:p>
            <a:endParaRPr lang="en-US" dirty="0"/>
          </a:p>
          <a:p>
            <a:r>
              <a:rPr lang="en-IN" dirty="0"/>
              <a:t>PHP 5.4+ shortcut: $</a:t>
            </a:r>
            <a:r>
              <a:rPr lang="en-IN" dirty="0" err="1"/>
              <a:t>emptyArray</a:t>
            </a:r>
            <a:r>
              <a:rPr lang="en-IN" dirty="0"/>
              <a:t> = [];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and initializing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ways to declare an indexed array:</a:t>
            </a:r>
          </a:p>
          <a:p>
            <a:endParaRPr lang="en-US" dirty="0"/>
          </a:p>
          <a:p>
            <a:r>
              <a:rPr lang="en-IN" dirty="0"/>
              <a:t>Use </a:t>
            </a:r>
            <a:r>
              <a:rPr lang="en-IN" dirty="0" smtClean="0"/>
              <a:t>array() function : </a:t>
            </a:r>
            <a:r>
              <a:rPr lang="en-US" dirty="0"/>
              <a:t>$colors = array("red", "green", "blue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Shortcut method in PHP 5.4+: </a:t>
            </a:r>
            <a:r>
              <a:rPr lang="en-IN" dirty="0"/>
              <a:t>$</a:t>
            </a:r>
            <a:r>
              <a:rPr lang="en-IN" dirty="0" err="1"/>
              <a:t>colors</a:t>
            </a:r>
            <a:r>
              <a:rPr lang="en-IN" dirty="0"/>
              <a:t> = ["red", "green", "blue"];</a:t>
            </a:r>
          </a:p>
        </p:txBody>
      </p:sp>
    </p:spTree>
    <p:extLst>
      <p:ext uri="{BB962C8B-B14F-4D97-AF65-F5344CB8AC3E}">
        <p14:creationId xmlns:p14="http://schemas.microsoft.com/office/powerpoint/2010/main" val="109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initializing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to declare </a:t>
            </a:r>
            <a:r>
              <a:rPr lang="en-US" dirty="0" smtClean="0"/>
              <a:t>an associative arrays:</a:t>
            </a:r>
          </a:p>
          <a:p>
            <a:endParaRPr lang="en-US" dirty="0"/>
          </a:p>
          <a:p>
            <a:r>
              <a:rPr lang="en-IN" dirty="0"/>
              <a:t>Use array() function with key-value </a:t>
            </a:r>
            <a:r>
              <a:rPr lang="en-IN" dirty="0" smtClean="0"/>
              <a:t>pairs : </a:t>
            </a:r>
            <a:r>
              <a:rPr lang="en-US" dirty="0"/>
              <a:t>$person = array("name" =&gt; "John", "age" =&gt; 30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IN" dirty="0"/>
              <a:t>PHP 5.4+ shortcut</a:t>
            </a:r>
            <a:r>
              <a:rPr lang="en-IN" dirty="0" smtClean="0"/>
              <a:t>: </a:t>
            </a:r>
            <a:r>
              <a:rPr lang="en-US" dirty="0"/>
              <a:t>$person = ["name" =&gt; "John", "age" =&gt; 30];</a:t>
            </a:r>
          </a:p>
        </p:txBody>
      </p:sp>
    </p:spTree>
    <p:extLst>
      <p:ext uri="{BB962C8B-B14F-4D97-AF65-F5344CB8AC3E}">
        <p14:creationId xmlns:p14="http://schemas.microsoft.com/office/powerpoint/2010/main" val="41008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initializing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declare </a:t>
            </a:r>
            <a:r>
              <a:rPr lang="en-US" dirty="0" smtClean="0"/>
              <a:t>a multidimensional </a:t>
            </a:r>
            <a:r>
              <a:rPr lang="en-US" dirty="0"/>
              <a:t>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 smtClean="0"/>
              <a:t>Nested array() calls.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393437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square brackets with index: </a:t>
            </a:r>
            <a:r>
              <a:rPr lang="en-IN" dirty="0"/>
              <a:t>$</a:t>
            </a:r>
            <a:r>
              <a:rPr lang="en-IN" dirty="0" err="1"/>
              <a:t>colors</a:t>
            </a:r>
            <a:r>
              <a:rPr lang="en-IN" dirty="0"/>
              <a:t>[0]; // "</a:t>
            </a:r>
            <a:r>
              <a:rPr lang="en-IN" dirty="0" smtClean="0"/>
              <a:t>red“</a:t>
            </a:r>
          </a:p>
          <a:p>
            <a:endParaRPr lang="en-US" dirty="0"/>
          </a:p>
          <a:p>
            <a:r>
              <a:rPr lang="en-IN" dirty="0"/>
              <a:t>Accessing elements in associative arrays: $person['name']; // "</a:t>
            </a:r>
            <a:r>
              <a:rPr lang="en-IN" dirty="0" smtClean="0"/>
              <a:t>John“</a:t>
            </a:r>
          </a:p>
          <a:p>
            <a:endParaRPr lang="en-US" dirty="0"/>
          </a:p>
          <a:p>
            <a:r>
              <a:rPr lang="en-IN" dirty="0"/>
              <a:t>Access elements in multidimensional arrays: $matrix[2][1]; // 8</a:t>
            </a:r>
          </a:p>
        </p:txBody>
      </p:sp>
    </p:spTree>
    <p:extLst>
      <p:ext uri="{BB962C8B-B14F-4D97-AF65-F5344CB8AC3E}">
        <p14:creationId xmlns:p14="http://schemas.microsoft.com/office/powerpoint/2010/main" val="1673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Modifying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Update </a:t>
            </a:r>
            <a:r>
              <a:rPr lang="en-IN" dirty="0"/>
              <a:t>values by </a:t>
            </a:r>
            <a:r>
              <a:rPr lang="en-IN" dirty="0" smtClean="0"/>
              <a:t>index in indexed array: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</a:t>
            </a:r>
            <a:r>
              <a:rPr lang="en-IN" dirty="0" err="1"/>
              <a:t>colors</a:t>
            </a:r>
            <a:r>
              <a:rPr lang="en-IN" dirty="0"/>
              <a:t>[0] = "</a:t>
            </a:r>
            <a:r>
              <a:rPr lang="en-IN" dirty="0" smtClean="0"/>
              <a:t>yellow“;</a:t>
            </a:r>
          </a:p>
          <a:p>
            <a:endParaRPr lang="en-US" dirty="0"/>
          </a:p>
          <a:p>
            <a:r>
              <a:rPr lang="en-IN" dirty="0"/>
              <a:t>Update values by </a:t>
            </a:r>
            <a:r>
              <a:rPr lang="en-IN" dirty="0" smtClean="0"/>
              <a:t>key in associative array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</a:t>
            </a:r>
            <a:r>
              <a:rPr lang="en-IN" dirty="0"/>
              <a:t>person["city"] = "New York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smtClean="0"/>
              <a:t>Update values by index/key in multidimensional array: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IN" dirty="0"/>
              <a:t>$</a:t>
            </a:r>
            <a:r>
              <a:rPr lang="en-IN" dirty="0" smtClean="0"/>
              <a:t>person[0]["</a:t>
            </a:r>
            <a:r>
              <a:rPr lang="en-IN" dirty="0"/>
              <a:t>city"] = "New York";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860</TotalTime>
  <Words>1542</Words>
  <Application>Microsoft Office PowerPoint</Application>
  <PresentationFormat>On-screen Show (4:3)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Clarity</vt:lpstr>
      <vt:lpstr>PHP arrays</vt:lpstr>
      <vt:lpstr>PHP arrays</vt:lpstr>
      <vt:lpstr>Types of Arrays in PHP</vt:lpstr>
      <vt:lpstr>Creating and initializing arrays</vt:lpstr>
      <vt:lpstr>Creating and initializing arrays</vt:lpstr>
      <vt:lpstr>Creating and initializing arrays</vt:lpstr>
      <vt:lpstr>Creating and initializing arrays</vt:lpstr>
      <vt:lpstr>Accessing Elements</vt:lpstr>
      <vt:lpstr>Modifying Array Elements</vt:lpstr>
      <vt:lpstr>Removing Elements from Arrays</vt:lpstr>
      <vt:lpstr>Indexed Arrays</vt:lpstr>
      <vt:lpstr>Loop Through an Indexed Array(for loop)</vt:lpstr>
      <vt:lpstr>Loop Through an Indexed Array(PHP foreach Loop)</vt:lpstr>
      <vt:lpstr>Associative Array</vt:lpstr>
      <vt:lpstr>Associative Array(contd.)</vt:lpstr>
      <vt:lpstr>Associative Array(contd.)</vt:lpstr>
      <vt:lpstr>Loop Through an Associative Array(for each loop)</vt:lpstr>
      <vt:lpstr>Loop Through an Associative Array(for loop)</vt:lpstr>
      <vt:lpstr>Multidimensional Arrays</vt:lpstr>
      <vt:lpstr>Multidimensional Arrays(contd.)</vt:lpstr>
      <vt:lpstr>Multidimensional Arrays(contd.)</vt:lpstr>
      <vt:lpstr>Loop Through an Multidimensional Array(for loop)</vt:lpstr>
      <vt:lpstr>Loop Through an Multidimensional Array(foreach loop)</vt:lpstr>
      <vt:lpstr>Loop Through an Multidimensional Array(foreach loop)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212</cp:revision>
  <dcterms:created xsi:type="dcterms:W3CDTF">2020-12-03T16:29:07Z</dcterms:created>
  <dcterms:modified xsi:type="dcterms:W3CDTF">2024-08-28T07:39:38Z</dcterms:modified>
</cp:coreProperties>
</file>