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6" r:id="rId3"/>
    <p:sldId id="277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300" y="-1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Control structures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if...else statement allows you to execute one block of code if the specified condition is evaluates to true and another block of code if it is evaluates to false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if($num%2==0){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even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}else{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odd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13 is odd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6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if...</a:t>
            </a:r>
            <a:r>
              <a:rPr lang="en-US" dirty="0" err="1"/>
              <a:t>elseif</a:t>
            </a:r>
            <a:r>
              <a:rPr lang="en-US" dirty="0"/>
              <a:t>...else a special statement that is used to combine multiple </a:t>
            </a:r>
            <a:r>
              <a:rPr lang="en-US" dirty="0" smtClean="0"/>
              <a:t>if</a:t>
            </a:r>
            <a:r>
              <a:rPr lang="en-US" dirty="0"/>
              <a:t>...else statements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"Fri"){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weekend!";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($d == "Sun"){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Sunday!";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"Have a nice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"10")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morning!";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$marks=69;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($marks&lt;33){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"fail";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($marks&gt;=34 &amp;&amp; $marks&lt;50)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"D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($marks&gt;=50 &amp;&amp; $marks&lt;65)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echo "C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($marks&gt;=65 &amp;&amp; $marks&lt;80)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"B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($marks&gt;=80 &amp;&amp; $marks&lt;90)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($marks&gt;=90 &amp;&amp; $marks&lt;100)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"A+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"Invalid input";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 grade</a:t>
            </a:r>
          </a:p>
        </p:txBody>
      </p:sp>
    </p:spTree>
    <p:extLst>
      <p:ext uri="{BB962C8B-B14F-4D97-AF65-F5344CB8AC3E}">
        <p14:creationId xmlns:p14="http://schemas.microsoft.com/office/powerpoint/2010/main" val="2001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The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ternary operator provides a shorthand way of writing the if...else statements.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ternary operator is represented by the question mark (?) symbol and it takes three operands: a condition to check, a result for true, and a result for false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$age = 15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($age &lt; 18) ? 'Child' : 'Adult';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Child</a:t>
            </a:r>
            <a:endParaRPr lang="en-US" dirty="0"/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nested if statement contains the if block inside another if block. The inner if statement executes only when specified condition in outer if statement is true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$age = 23;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$nationality = "Indian";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//applying conditions on nationality and age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($nationality == "Indian")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if ($age &gt;= 18)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"Not 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Eligible to give vote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8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switch statement to select one of many blocks of code to be executed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06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</a:t>
            </a:r>
            <a:r>
              <a:rPr lang="en-IN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10: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equals to 10");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20: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20");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30: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default: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not equal to 10, 20 or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Structures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structures are blocks of code that dictate the flow of execution based on conditions or repetitions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Importance: They allow developers to execute certain parts of code based on logical conditions, making the application dynamic and responsive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/>
              <a:t>Types of Control Structures</a:t>
            </a:r>
            <a:r>
              <a:rPr lang="en-IN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Sequential: Default mode where statements are executed line by line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Conditional: Execute code based on true/false conditions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Looping: Repeat code multiple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24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with character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&lt;?</a:t>
            </a:r>
            <a:r>
              <a:rPr lang="en-IN" sz="1200" dirty="0" err="1">
                <a:solidFill>
                  <a:schemeClr val="tx2"/>
                </a:solidFill>
              </a:rPr>
              <a:t>php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 = 'k';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switch($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){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'a':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'e':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'i':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'o':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'u':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consonant';</a:t>
            </a:r>
          </a:p>
          <a:p>
            <a:pPr marL="0" indent="0" algn="just">
              <a:buNone/>
            </a:pPr>
            <a:r>
              <a:rPr lang="en-IN" sz="1200" dirty="0" smtClean="0">
                <a:solidFill>
                  <a:schemeClr val="tx2"/>
                </a:solidFill>
              </a:rPr>
              <a:t>}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?&gt;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It is a consonant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switch statement with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 =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switch ($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{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"BCA":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"BCA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 is 4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 is 5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default: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"Wrong Choice";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  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is 4 years course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is fall-through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PHP switch statement is fall-through. It means it will execute all statements after getting the first match, if break statement is not found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 = 'c';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switch ($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'a':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a";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'b':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b";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'c':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c";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'd':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default: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"case a, b, c, and d is not found";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case a, b, c, and d is not found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nested switch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&lt;?</a:t>
            </a:r>
            <a:r>
              <a:rPr lang="en-US" sz="700" dirty="0" err="1">
                <a:solidFill>
                  <a:schemeClr val="tx2"/>
                </a:solidFill>
              </a:rPr>
              <a:t>php</a:t>
            </a:r>
            <a:endParaRPr lang="en-US" sz="7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$author = "Stephen King";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$book ="The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switch($author)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"JK Rowling":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Potter1";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Potter1, The price is 300$";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Potter2";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Potter2, The price is 200$";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"Stephen King":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"Hannibal";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"Hannibal, The price is 500$";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"The silence of the lambs, The price is 700$";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echo "Author not found";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?&gt;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silence of the lambs, The price is 700$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Structures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Sequential</a:t>
            </a:r>
            <a:r>
              <a:rPr lang="en-US" dirty="0"/>
              <a:t>: Code runs in the order it's written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Conditional</a:t>
            </a:r>
            <a:r>
              <a:rPr lang="en-IN" dirty="0"/>
              <a:t>: </a:t>
            </a:r>
            <a:r>
              <a:rPr lang="en-IN" dirty="0" smtClean="0"/>
              <a:t>It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if-else statements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smtClean="0"/>
              <a:t>switch statements.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Looping</a:t>
            </a:r>
            <a:r>
              <a:rPr lang="en-IN" dirty="0"/>
              <a:t>: </a:t>
            </a:r>
            <a:r>
              <a:rPr lang="en-IN" dirty="0" smtClean="0"/>
              <a:t>It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Do-while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 loops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r>
              <a:rPr lang="en-US" dirty="0" smtClean="0"/>
              <a:t> loops</a:t>
            </a:r>
            <a:endParaRPr lang="en-IN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Control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dirty="0"/>
              <a:t>Role in Decision Making: Allow the program to make </a:t>
            </a:r>
            <a:r>
              <a:rPr lang="en-US" dirty="0" smtClean="0"/>
              <a:t>decisions (e.g. ‘if’, ‘if-else’, and ‘switch’).</a:t>
            </a:r>
          </a:p>
          <a:p>
            <a:endParaRPr lang="en-US" dirty="0"/>
          </a:p>
          <a:p>
            <a:r>
              <a:rPr lang="en-US" dirty="0"/>
              <a:t>Role in Repetitive Tasks: Handle repetitive actions efficiently </a:t>
            </a:r>
            <a:r>
              <a:rPr lang="en-US" dirty="0" smtClean="0"/>
              <a:t>(e.g., ‘for’ loops).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  <a:r>
              <a:rPr lang="en-US" dirty="0"/>
              <a:t>: Real-world analogies, like traffic lights (conditions) or daily routines (loops).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77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Purpose</a:t>
            </a:r>
            <a:r>
              <a:rPr lang="en-US" dirty="0"/>
              <a:t>: Control which blocks of code are executed based on specific conditions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Importance</a:t>
            </a:r>
            <a:r>
              <a:rPr lang="en-US" dirty="0"/>
              <a:t>: They make programs dynamic by allowing decisions to be made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IN" b="1" dirty="0"/>
              <a:t>Conditional</a:t>
            </a:r>
            <a:r>
              <a:rPr lang="en-IN" dirty="0"/>
              <a:t>: It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If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if-else statements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switch statements.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several statements in PHP that you can use to make decisions: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- The </a:t>
            </a:r>
            <a:r>
              <a:rPr lang="en-US" dirty="0"/>
              <a:t>if </a:t>
            </a:r>
            <a:r>
              <a:rPr lang="en-US" dirty="0" smtClean="0"/>
              <a:t>statement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if...else </a:t>
            </a:r>
            <a:r>
              <a:rPr lang="en-US" dirty="0" smtClean="0"/>
              <a:t>statement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  <a:p>
            <a:pPr marL="0" indent="0" algn="just">
              <a:buNone/>
            </a:pPr>
            <a:r>
              <a:rPr lang="en-US" dirty="0" smtClean="0"/>
              <a:t> - The </a:t>
            </a:r>
            <a:r>
              <a:rPr lang="en-US" dirty="0"/>
              <a:t>switch...case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50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The 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 statement is used to execute a block of code only if the specified condition evaluates to true.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the simplest PHP's conditional statements and can be written like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$d = date("D");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if($d == "Tue"){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"It's Tuesday!";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2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&lt;?</a:t>
            </a:r>
            <a:r>
              <a:rPr lang="en-US" sz="3200" dirty="0" err="1">
                <a:solidFill>
                  <a:schemeClr val="tx2"/>
                </a:solidFill>
              </a:rPr>
              <a:t>php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3200" dirty="0" smtClean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14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 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=12;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&lt;100){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less than 100";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 smtClean="0"/>
              <a:t>12 is less than 100</a:t>
            </a:r>
          </a:p>
        </p:txBody>
      </p:sp>
    </p:spTree>
    <p:extLst>
      <p:ext uri="{BB962C8B-B14F-4D97-AF65-F5344CB8AC3E}">
        <p14:creationId xmlns:p14="http://schemas.microsoft.com/office/powerpoint/2010/main" val="159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1392</TotalTime>
  <Words>1558</Words>
  <Application>Microsoft Office PowerPoint</Application>
  <PresentationFormat>On-screen Show (4:3)</PresentationFormat>
  <Paragraphs>333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Wingdings</vt:lpstr>
      <vt:lpstr>Clarity</vt:lpstr>
      <vt:lpstr>Control structures</vt:lpstr>
      <vt:lpstr>Control Structures</vt:lpstr>
      <vt:lpstr>Control Structures</vt:lpstr>
      <vt:lpstr>Why Control Structures?</vt:lpstr>
      <vt:lpstr>Conditional Statements</vt:lpstr>
      <vt:lpstr>Conditional Statements(contd.)</vt:lpstr>
      <vt:lpstr>The if Statement</vt:lpstr>
      <vt:lpstr>The if Statement(contd.)</vt:lpstr>
      <vt:lpstr>The if Statement(contd.)</vt:lpstr>
      <vt:lpstr>The if...else Statement</vt:lpstr>
      <vt:lpstr>The if...else Statement(contd.)</vt:lpstr>
      <vt:lpstr>The if...else Statement(contd.)</vt:lpstr>
      <vt:lpstr>The if...elseif...else Statement</vt:lpstr>
      <vt:lpstr>The if...elseif...else Statement(contd.)</vt:lpstr>
      <vt:lpstr>The if...elseif...else Statement(contd.)</vt:lpstr>
      <vt:lpstr>The Ternary Operator</vt:lpstr>
      <vt:lpstr>PHP nested if Statement</vt:lpstr>
      <vt:lpstr>PHP switch Statement</vt:lpstr>
      <vt:lpstr>PHP switch Statement(contd.)</vt:lpstr>
      <vt:lpstr>PHP switch statement with character</vt:lpstr>
      <vt:lpstr>PHP switch statement with String</vt:lpstr>
      <vt:lpstr>PHP switch statement is fall-through</vt:lpstr>
      <vt:lpstr>PHP nested switch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133</cp:revision>
  <dcterms:created xsi:type="dcterms:W3CDTF">2020-12-03T16:29:07Z</dcterms:created>
  <dcterms:modified xsi:type="dcterms:W3CDTF">2024-08-26T03:40:04Z</dcterms:modified>
</cp:coreProperties>
</file>