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76" r:id="rId3"/>
    <p:sldId id="257" r:id="rId4"/>
    <p:sldId id="277" r:id="rId5"/>
    <p:sldId id="278" r:id="rId6"/>
    <p:sldId id="279" r:id="rId7"/>
    <p:sldId id="258" r:id="rId8"/>
    <p:sldId id="259" r:id="rId9"/>
    <p:sldId id="280" r:id="rId10"/>
    <p:sldId id="281" r:id="rId11"/>
    <p:sldId id="282" r:id="rId12"/>
    <p:sldId id="260" r:id="rId13"/>
    <p:sldId id="283" r:id="rId14"/>
    <p:sldId id="284" r:id="rId15"/>
    <p:sldId id="285"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8" d="100"/>
          <a:sy n="68" d="100"/>
        </p:scale>
        <p:origin x="124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16-09-2024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BCACC0-EF57-4142-BFFE-04930428335F}" type="datetimeFigureOut">
              <a:rPr lang="en-IN" smtClean="0"/>
              <a:t>16-09-2024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16-09-2024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16-09-2024</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PHP </a:t>
            </a:r>
            <a:r>
              <a:rPr lang="en-US" b="1" dirty="0" smtClean="0"/>
              <a:t>get and post</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the GET Method</a:t>
            </a:r>
            <a:endParaRPr lang="en-IN" b="1" dirty="0"/>
          </a:p>
        </p:txBody>
      </p:sp>
      <p:sp>
        <p:nvSpPr>
          <p:cNvPr id="3" name="Content Placeholder 2"/>
          <p:cNvSpPr>
            <a:spLocks noGrp="1"/>
          </p:cNvSpPr>
          <p:nvPr>
            <p:ph idx="1"/>
          </p:nvPr>
        </p:nvSpPr>
        <p:spPr/>
        <p:txBody>
          <a:bodyPr/>
          <a:lstStyle/>
          <a:p>
            <a:r>
              <a:rPr lang="en-US" b="1" dirty="0" err="1"/>
              <a:t>Bookmarkable</a:t>
            </a:r>
            <a:r>
              <a:rPr lang="en-US" b="1" dirty="0"/>
              <a:t> URLs</a:t>
            </a:r>
            <a:r>
              <a:rPr lang="en-US" dirty="0"/>
              <a:t>: Users can bookmark or share URLs with parameters</a:t>
            </a:r>
            <a:r>
              <a:rPr lang="en-US" dirty="0" smtClean="0"/>
              <a:t>.</a:t>
            </a:r>
          </a:p>
          <a:p>
            <a:endParaRPr lang="en-US" dirty="0"/>
          </a:p>
          <a:p>
            <a:r>
              <a:rPr lang="en-US" b="1" dirty="0"/>
              <a:t>Simple to use</a:t>
            </a:r>
            <a:r>
              <a:rPr lang="en-US" dirty="0"/>
              <a:t>: Easy for small amounts of data</a:t>
            </a:r>
            <a:r>
              <a:rPr lang="en-US" dirty="0" smtClean="0"/>
              <a:t>.</a:t>
            </a:r>
          </a:p>
          <a:p>
            <a:endParaRPr lang="en-US" dirty="0"/>
          </a:p>
          <a:p>
            <a:r>
              <a:rPr lang="en-US" b="1" dirty="0"/>
              <a:t>Debugging</a:t>
            </a:r>
            <a:r>
              <a:rPr lang="en-US" dirty="0"/>
              <a:t>: Data is visible in the URL, making it easier to debug</a:t>
            </a:r>
            <a:r>
              <a:rPr lang="en-US" dirty="0" smtClean="0"/>
              <a:t>.</a:t>
            </a:r>
          </a:p>
          <a:p>
            <a:endParaRPr lang="en-US" dirty="0"/>
          </a:p>
          <a:p>
            <a:r>
              <a:rPr lang="en-IN" dirty="0"/>
              <a:t>Ideal for non-sensitive data (search queries)</a:t>
            </a:r>
          </a:p>
        </p:txBody>
      </p:sp>
    </p:spTree>
    <p:extLst>
      <p:ext uri="{BB962C8B-B14F-4D97-AF65-F5344CB8AC3E}">
        <p14:creationId xmlns:p14="http://schemas.microsoft.com/office/powerpoint/2010/main" val="159684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the GET Method</a:t>
            </a:r>
            <a:endParaRPr lang="en-IN" b="1" dirty="0"/>
          </a:p>
        </p:txBody>
      </p:sp>
      <p:sp>
        <p:nvSpPr>
          <p:cNvPr id="3" name="Content Placeholder 2"/>
          <p:cNvSpPr>
            <a:spLocks noGrp="1"/>
          </p:cNvSpPr>
          <p:nvPr>
            <p:ph idx="1"/>
          </p:nvPr>
        </p:nvSpPr>
        <p:spPr>
          <a:xfrm>
            <a:off x="457200" y="1981200"/>
            <a:ext cx="8229600" cy="4876800"/>
          </a:xfrm>
        </p:spPr>
        <p:txBody>
          <a:bodyPr/>
          <a:lstStyle/>
          <a:p>
            <a:r>
              <a:rPr lang="en-US" b="1" dirty="0"/>
              <a:t>Limited data size</a:t>
            </a:r>
            <a:r>
              <a:rPr lang="en-US" dirty="0"/>
              <a:t>: URL length is limited, restricting the amount of data</a:t>
            </a:r>
            <a:r>
              <a:rPr lang="en-US" dirty="0" smtClean="0"/>
              <a:t>.</a:t>
            </a:r>
          </a:p>
          <a:p>
            <a:endParaRPr lang="en-US" dirty="0"/>
          </a:p>
          <a:p>
            <a:r>
              <a:rPr lang="en-US" b="1" dirty="0"/>
              <a:t>Insecure</a:t>
            </a:r>
            <a:r>
              <a:rPr lang="en-US" dirty="0"/>
              <a:t>: Sensitive data like passwords or personal info should not be sent via GET</a:t>
            </a:r>
            <a:r>
              <a:rPr lang="en-US" dirty="0" smtClean="0"/>
              <a:t>.</a:t>
            </a:r>
          </a:p>
          <a:p>
            <a:endParaRPr lang="en-US" dirty="0"/>
          </a:p>
          <a:p>
            <a:r>
              <a:rPr lang="en-US" dirty="0"/>
              <a:t>Data is cached by browsers, making it potentially </a:t>
            </a:r>
            <a:r>
              <a:rPr lang="en-US" dirty="0" smtClean="0"/>
              <a:t>vulnerable.</a:t>
            </a:r>
            <a:endParaRPr lang="en-IN" dirty="0"/>
          </a:p>
        </p:txBody>
      </p:sp>
    </p:spTree>
    <p:extLst>
      <p:ext uri="{BB962C8B-B14F-4D97-AF65-F5344CB8AC3E}">
        <p14:creationId xmlns:p14="http://schemas.microsoft.com/office/powerpoint/2010/main" val="341225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 to the POST Method</a:t>
            </a:r>
            <a:endParaRPr lang="en-IN" b="1" dirty="0"/>
          </a:p>
        </p:txBody>
      </p:sp>
      <p:sp>
        <p:nvSpPr>
          <p:cNvPr id="3" name="Content Placeholder 2"/>
          <p:cNvSpPr>
            <a:spLocks noGrp="1"/>
          </p:cNvSpPr>
          <p:nvPr>
            <p:ph idx="1"/>
          </p:nvPr>
        </p:nvSpPr>
        <p:spPr/>
        <p:txBody>
          <a:bodyPr>
            <a:normAutofit lnSpcReduction="10000"/>
          </a:bodyPr>
          <a:lstStyle/>
          <a:p>
            <a:pPr algn="just"/>
            <a:r>
              <a:rPr lang="en-US" dirty="0"/>
              <a:t>T</a:t>
            </a:r>
            <a:r>
              <a:rPr lang="en-US" dirty="0" smtClean="0"/>
              <a:t>he</a:t>
            </a:r>
            <a:r>
              <a:rPr lang="en-US" dirty="0"/>
              <a:t> </a:t>
            </a:r>
            <a:r>
              <a:rPr lang="en-US" b="1" dirty="0"/>
              <a:t>POST</a:t>
            </a:r>
            <a:r>
              <a:rPr lang="en-US" dirty="0"/>
              <a:t> method is also used to submit the HTML form data. But the data submitted by this method is collected by the predefined </a:t>
            </a:r>
            <a:r>
              <a:rPr lang="en-US" dirty="0" err="1"/>
              <a:t>superglobal</a:t>
            </a:r>
            <a:r>
              <a:rPr lang="en-US" dirty="0"/>
              <a:t> variable </a:t>
            </a:r>
            <a:r>
              <a:rPr lang="en-US" b="1" dirty="0"/>
              <a:t>$_POST</a:t>
            </a:r>
            <a:r>
              <a:rPr lang="en-US" dirty="0"/>
              <a:t> instead of $_GET</a:t>
            </a:r>
            <a:r>
              <a:rPr lang="en-US" dirty="0" smtClean="0"/>
              <a:t>.</a:t>
            </a:r>
          </a:p>
          <a:p>
            <a:pPr algn="just"/>
            <a:endParaRPr lang="en-US" dirty="0"/>
          </a:p>
          <a:p>
            <a:pPr algn="just"/>
            <a:r>
              <a:rPr lang="en-US" dirty="0"/>
              <a:t>Unlike the GET method, it does not have a limit on the amount of information to be sent. The information sent from an HTML form using the POST method is not visible to anyone</a:t>
            </a:r>
            <a:r>
              <a:rPr lang="en-US" dirty="0" smtClean="0"/>
              <a:t>.</a:t>
            </a:r>
          </a:p>
          <a:p>
            <a:pPr algn="just"/>
            <a:endParaRPr lang="en-US" dirty="0"/>
          </a:p>
          <a:p>
            <a:pPr algn="just"/>
            <a:r>
              <a:rPr lang="en-US" b="1" dirty="0"/>
              <a:t>POST</a:t>
            </a:r>
            <a:r>
              <a:rPr lang="en-US" dirty="0"/>
              <a:t> method sends data in the request body (not appended to the URL). Data is not visible in the address bar.</a:t>
            </a:r>
            <a:endParaRPr lang="en-US" dirty="0"/>
          </a:p>
        </p:txBody>
      </p:sp>
    </p:spTree>
    <p:extLst>
      <p:ext uri="{BB962C8B-B14F-4D97-AF65-F5344CB8AC3E}">
        <p14:creationId xmlns:p14="http://schemas.microsoft.com/office/powerpoint/2010/main" val="1655643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Form with POST Method</a:t>
            </a:r>
            <a:endParaRPr lang="en-IN" b="1"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IN" dirty="0" smtClean="0"/>
          </a:p>
          <a:p>
            <a:pPr marL="0" indent="0">
              <a:buNone/>
            </a:pPr>
            <a:r>
              <a:rPr lang="en-IN" dirty="0" smtClean="0">
                <a:solidFill>
                  <a:srgbClr val="FF0000"/>
                </a:solidFill>
              </a:rPr>
              <a:t>&lt;</a:t>
            </a:r>
            <a:r>
              <a:rPr lang="en-IN" dirty="0">
                <a:solidFill>
                  <a:srgbClr val="FF0000"/>
                </a:solidFill>
              </a:rPr>
              <a:t>form action="</a:t>
            </a:r>
            <a:r>
              <a:rPr lang="en-IN" dirty="0" err="1">
                <a:solidFill>
                  <a:srgbClr val="FF0000"/>
                </a:solidFill>
              </a:rPr>
              <a:t>process.php</a:t>
            </a:r>
            <a:r>
              <a:rPr lang="en-IN" dirty="0">
                <a:solidFill>
                  <a:srgbClr val="FF0000"/>
                </a:solidFill>
              </a:rPr>
              <a:t>" </a:t>
            </a:r>
            <a:r>
              <a:rPr lang="en-IN" b="1" dirty="0">
                <a:solidFill>
                  <a:srgbClr val="FF0000"/>
                </a:solidFill>
              </a:rPr>
              <a:t>method="post"&gt;</a:t>
            </a:r>
          </a:p>
          <a:p>
            <a:pPr marL="0" indent="0">
              <a:buNone/>
            </a:pPr>
            <a:r>
              <a:rPr lang="en-IN" dirty="0">
                <a:solidFill>
                  <a:srgbClr val="FF0000"/>
                </a:solidFill>
              </a:rPr>
              <a:t>    &lt;input type="text" name="username"&gt;</a:t>
            </a:r>
          </a:p>
          <a:p>
            <a:pPr marL="0" indent="0">
              <a:buNone/>
            </a:pPr>
            <a:r>
              <a:rPr lang="en-IN" dirty="0">
                <a:solidFill>
                  <a:srgbClr val="FF0000"/>
                </a:solidFill>
              </a:rPr>
              <a:t>    &lt;input type="password" name="password"&gt;</a:t>
            </a:r>
          </a:p>
          <a:p>
            <a:pPr marL="0" indent="0">
              <a:buNone/>
            </a:pPr>
            <a:r>
              <a:rPr lang="en-IN" dirty="0">
                <a:solidFill>
                  <a:srgbClr val="FF0000"/>
                </a:solidFill>
              </a:rPr>
              <a:t>    &lt;input type="submit" value="Submit"&gt;</a:t>
            </a:r>
          </a:p>
          <a:p>
            <a:pPr marL="0" indent="0">
              <a:buNone/>
            </a:pPr>
            <a:r>
              <a:rPr lang="en-IN" dirty="0">
                <a:solidFill>
                  <a:srgbClr val="FF0000"/>
                </a:solidFill>
              </a:rPr>
              <a:t>&lt;/form&gt;</a:t>
            </a:r>
          </a:p>
          <a:p>
            <a:pPr marL="0" indent="0">
              <a:buNone/>
            </a:pPr>
            <a:endParaRPr lang="en-IN" dirty="0"/>
          </a:p>
        </p:txBody>
      </p:sp>
    </p:spTree>
    <p:extLst>
      <p:ext uri="{BB962C8B-B14F-4D97-AF65-F5344CB8AC3E}">
        <p14:creationId xmlns:p14="http://schemas.microsoft.com/office/powerpoint/2010/main" val="150424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POST Method in PHP</a:t>
            </a:r>
            <a:endParaRPr lang="en-IN" b="1"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IN" dirty="0" smtClean="0">
                <a:solidFill>
                  <a:srgbClr val="FF0000"/>
                </a:solidFill>
              </a:rPr>
              <a:t>if </a:t>
            </a:r>
            <a:r>
              <a:rPr lang="en-IN" dirty="0">
                <a:solidFill>
                  <a:srgbClr val="FF0000"/>
                </a:solidFill>
              </a:rPr>
              <a:t>($_SERVER["REQUEST_METHOD"] == "POST") {</a:t>
            </a:r>
          </a:p>
          <a:p>
            <a:pPr marL="0" indent="0">
              <a:buNone/>
            </a:pPr>
            <a:r>
              <a:rPr lang="en-IN" dirty="0">
                <a:solidFill>
                  <a:srgbClr val="FF0000"/>
                </a:solidFill>
              </a:rPr>
              <a:t>    $username = $_POST['username'];</a:t>
            </a:r>
          </a:p>
          <a:p>
            <a:pPr marL="0" indent="0">
              <a:buNone/>
            </a:pPr>
            <a:r>
              <a:rPr lang="en-IN" dirty="0">
                <a:solidFill>
                  <a:srgbClr val="FF0000"/>
                </a:solidFill>
              </a:rPr>
              <a:t>    $password = $_POST['password'];</a:t>
            </a:r>
          </a:p>
          <a:p>
            <a:pPr marL="0" indent="0">
              <a:buNone/>
            </a:pPr>
            <a:r>
              <a:rPr lang="en-IN" dirty="0">
                <a:solidFill>
                  <a:srgbClr val="FF0000"/>
                </a:solidFill>
              </a:rPr>
              <a:t>    echo "Username: " . $username;</a:t>
            </a:r>
          </a:p>
          <a:p>
            <a:pPr marL="0" indent="0">
              <a:buNone/>
            </a:pPr>
            <a:r>
              <a:rPr lang="en-IN" dirty="0" smtClean="0">
                <a:solidFill>
                  <a:srgbClr val="FF0000"/>
                </a:solidFill>
              </a:rPr>
              <a:t>}</a:t>
            </a:r>
            <a:endParaRPr lang="en-IN" dirty="0">
              <a:solidFill>
                <a:srgbClr val="FF0000"/>
              </a:solidFill>
            </a:endParaRPr>
          </a:p>
          <a:p>
            <a:pPr marL="0" indent="0">
              <a:buNone/>
            </a:pPr>
            <a:endParaRPr lang="en-IN" dirty="0"/>
          </a:p>
        </p:txBody>
      </p:sp>
    </p:spTree>
    <p:extLst>
      <p:ext uri="{BB962C8B-B14F-4D97-AF65-F5344CB8AC3E}">
        <p14:creationId xmlns:p14="http://schemas.microsoft.com/office/powerpoint/2010/main" val="3897413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the POST Method</a:t>
            </a:r>
            <a:endParaRPr lang="en-IN" b="1" dirty="0"/>
          </a:p>
        </p:txBody>
      </p:sp>
      <p:sp>
        <p:nvSpPr>
          <p:cNvPr id="3" name="Content Placeholder 2"/>
          <p:cNvSpPr>
            <a:spLocks noGrp="1"/>
          </p:cNvSpPr>
          <p:nvPr>
            <p:ph idx="1"/>
          </p:nvPr>
        </p:nvSpPr>
        <p:spPr/>
        <p:txBody>
          <a:bodyPr/>
          <a:lstStyle/>
          <a:p>
            <a:endParaRPr lang="en-US" dirty="0" smtClean="0"/>
          </a:p>
          <a:p>
            <a:r>
              <a:rPr lang="en-US" b="1" dirty="0"/>
              <a:t>No size limitation</a:t>
            </a:r>
            <a:r>
              <a:rPr lang="en-US" dirty="0"/>
              <a:t>: Data can be larger than GET</a:t>
            </a:r>
            <a:r>
              <a:rPr lang="en-US" dirty="0" smtClean="0"/>
              <a:t>.</a:t>
            </a:r>
          </a:p>
          <a:p>
            <a:endParaRPr lang="en-US" dirty="0"/>
          </a:p>
          <a:p>
            <a:r>
              <a:rPr lang="en-US" b="1" dirty="0"/>
              <a:t>More secure</a:t>
            </a:r>
            <a:r>
              <a:rPr lang="en-US" dirty="0"/>
              <a:t>: Data is sent in the body, not visible in the URL</a:t>
            </a:r>
            <a:r>
              <a:rPr lang="en-US" dirty="0" smtClean="0"/>
              <a:t>.</a:t>
            </a:r>
          </a:p>
          <a:p>
            <a:endParaRPr lang="en-US" dirty="0"/>
          </a:p>
          <a:p>
            <a:r>
              <a:rPr lang="en-US" b="1" dirty="0"/>
              <a:t>No caching</a:t>
            </a:r>
            <a:r>
              <a:rPr lang="en-US" dirty="0"/>
              <a:t>: Data is not cached by the browser.</a:t>
            </a:r>
            <a:endParaRPr lang="en-IN" dirty="0"/>
          </a:p>
        </p:txBody>
      </p:sp>
    </p:spTree>
    <p:extLst>
      <p:ext uri="{BB962C8B-B14F-4D97-AF65-F5344CB8AC3E}">
        <p14:creationId xmlns:p14="http://schemas.microsoft.com/office/powerpoint/2010/main" val="334634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$_REQUEST variable</a:t>
            </a:r>
          </a:p>
        </p:txBody>
      </p:sp>
      <p:sp>
        <p:nvSpPr>
          <p:cNvPr id="3" name="Content Placeholder 2"/>
          <p:cNvSpPr>
            <a:spLocks noGrp="1"/>
          </p:cNvSpPr>
          <p:nvPr>
            <p:ph idx="1"/>
          </p:nvPr>
        </p:nvSpPr>
        <p:spPr/>
        <p:txBody>
          <a:bodyPr>
            <a:normAutofit/>
          </a:bodyPr>
          <a:lstStyle/>
          <a:p>
            <a:pPr algn="just"/>
            <a:r>
              <a:rPr lang="en-US" dirty="0"/>
              <a:t>The </a:t>
            </a:r>
            <a:r>
              <a:rPr lang="en-US" b="1" dirty="0"/>
              <a:t>$_REQUEST</a:t>
            </a:r>
            <a:r>
              <a:rPr lang="en-US" dirty="0"/>
              <a:t> variable is a </a:t>
            </a:r>
            <a:r>
              <a:rPr lang="en-US" b="1" dirty="0" err="1"/>
              <a:t>superglobal</a:t>
            </a:r>
            <a:r>
              <a:rPr lang="en-US" b="1" dirty="0"/>
              <a:t> variable</a:t>
            </a:r>
            <a:r>
              <a:rPr lang="en-US" dirty="0"/>
              <a:t>, which can hold the content of both $_GET and $_POST variable. </a:t>
            </a:r>
            <a:endParaRPr lang="en-US" dirty="0" smtClean="0"/>
          </a:p>
          <a:p>
            <a:pPr algn="just"/>
            <a:endParaRPr lang="en-US"/>
          </a:p>
          <a:p>
            <a:pPr algn="just"/>
            <a:r>
              <a:rPr lang="en-US" smtClean="0"/>
              <a:t>In </a:t>
            </a:r>
            <a:r>
              <a:rPr lang="en-US" dirty="0"/>
              <a:t>other words, the PHP $_REQUEST variable is used to collect the form data sent by either GET or POST methods.</a:t>
            </a:r>
          </a:p>
        </p:txBody>
      </p:sp>
    </p:spTree>
    <p:extLst>
      <p:ext uri="{BB962C8B-B14F-4D97-AF65-F5344CB8AC3E}">
        <p14:creationId xmlns:p14="http://schemas.microsoft.com/office/powerpoint/2010/main" val="198897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smtClean="0">
              <a:solidFill>
                <a:schemeClr val="tx2"/>
              </a:solidFill>
            </a:endParaRPr>
          </a:p>
          <a:p>
            <a:pPr algn="ctr"/>
            <a:endParaRPr lang="en-US" sz="4000" dirty="0">
              <a:solidFill>
                <a:schemeClr val="tx2"/>
              </a:solidFill>
            </a:endParaRPr>
          </a:p>
          <a:p>
            <a:pPr marL="0" indent="0" algn="ctr">
              <a:buNone/>
            </a:pPr>
            <a:r>
              <a:rPr lang="en-US" sz="4000" dirty="0" smtClean="0">
                <a:solidFill>
                  <a:schemeClr val="tx2"/>
                </a:solidFill>
              </a:rPr>
              <a:t>Example 1</a:t>
            </a:r>
          </a:p>
          <a:p>
            <a:pPr algn="ctr"/>
            <a:endParaRPr lang="en-US" sz="4000" dirty="0">
              <a:solidFill>
                <a:schemeClr val="tx2"/>
              </a:solidFill>
            </a:endParaRPr>
          </a:p>
        </p:txBody>
      </p:sp>
    </p:spTree>
    <p:extLst>
      <p:ext uri="{BB962C8B-B14F-4D97-AF65-F5344CB8AC3E}">
        <p14:creationId xmlns:p14="http://schemas.microsoft.com/office/powerpoint/2010/main" val="4091888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smtClean="0"/>
              <a:t>Create a file </a:t>
            </a:r>
            <a:r>
              <a:rPr lang="en-US" dirty="0" err="1" smtClean="0"/>
              <a:t>get.php</a:t>
            </a:r>
            <a:endParaRPr lang="en-IN" dirty="0" smtClean="0"/>
          </a:p>
          <a:p>
            <a:pPr marL="0" indent="0">
              <a:buNone/>
            </a:pPr>
            <a:r>
              <a:rPr lang="en-IN" dirty="0" smtClean="0">
                <a:solidFill>
                  <a:schemeClr val="tx2"/>
                </a:solidFill>
              </a:rPr>
              <a:t>&lt;</a:t>
            </a:r>
            <a:r>
              <a:rPr lang="en-IN" dirty="0">
                <a:solidFill>
                  <a:schemeClr val="tx2"/>
                </a:solidFill>
              </a:rPr>
              <a:t>html&gt;  </a:t>
            </a:r>
          </a:p>
          <a:p>
            <a:pPr marL="0" indent="0">
              <a:buNone/>
            </a:pPr>
            <a:r>
              <a:rPr lang="en-IN" dirty="0">
                <a:solidFill>
                  <a:schemeClr val="tx2"/>
                </a:solidFill>
              </a:rPr>
              <a:t>   &lt;body&gt;  </a:t>
            </a:r>
          </a:p>
          <a:p>
            <a:pPr marL="0" indent="0">
              <a:buNone/>
            </a:pPr>
            <a:r>
              <a:rPr lang="en-IN" dirty="0">
                <a:solidFill>
                  <a:schemeClr val="tx2"/>
                </a:solidFill>
              </a:rPr>
              <a:t>     </a:t>
            </a:r>
          </a:p>
          <a:p>
            <a:pPr marL="0" indent="0">
              <a:buNone/>
            </a:pPr>
            <a:r>
              <a:rPr lang="en-IN" dirty="0">
                <a:solidFill>
                  <a:schemeClr val="tx2"/>
                </a:solidFill>
              </a:rPr>
              <a:t>      &lt;form action = "</a:t>
            </a:r>
            <a:r>
              <a:rPr lang="en-IN" dirty="0" err="1">
                <a:solidFill>
                  <a:schemeClr val="tx2"/>
                </a:solidFill>
              </a:rPr>
              <a:t>gettest.php</a:t>
            </a:r>
            <a:r>
              <a:rPr lang="en-IN" dirty="0">
                <a:solidFill>
                  <a:schemeClr val="tx2"/>
                </a:solidFill>
              </a:rPr>
              <a:t>" method = "GET"&gt;  </a:t>
            </a:r>
          </a:p>
          <a:p>
            <a:pPr marL="0" indent="0">
              <a:buNone/>
            </a:pPr>
            <a:r>
              <a:rPr lang="en-IN" dirty="0">
                <a:solidFill>
                  <a:schemeClr val="tx2"/>
                </a:solidFill>
              </a:rPr>
              <a:t>         Username: &lt;input type = "text" name = "username"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Blood Group: &lt;input type = "text" name = "</a:t>
            </a:r>
            <a:r>
              <a:rPr lang="en-IN" dirty="0" err="1">
                <a:solidFill>
                  <a:schemeClr val="tx2"/>
                </a:solidFill>
              </a:rPr>
              <a:t>bloodgroup</a:t>
            </a:r>
            <a:r>
              <a:rPr lang="en-IN" dirty="0">
                <a:solidFill>
                  <a:schemeClr val="tx2"/>
                </a:solidFill>
              </a:rPr>
              <a:t>"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&lt;input type = "submit" /&gt;  </a:t>
            </a:r>
          </a:p>
          <a:p>
            <a:pPr marL="0" indent="0">
              <a:buNone/>
            </a:pPr>
            <a:r>
              <a:rPr lang="en-IN" dirty="0">
                <a:solidFill>
                  <a:schemeClr val="tx2"/>
                </a:solidFill>
              </a:rPr>
              <a:t>      &lt;/form&gt;  </a:t>
            </a:r>
          </a:p>
          <a:p>
            <a:pPr marL="0" indent="0">
              <a:buNone/>
            </a:pPr>
            <a:r>
              <a:rPr lang="en-IN" dirty="0">
                <a:solidFill>
                  <a:schemeClr val="tx2"/>
                </a:solidFill>
              </a:rPr>
              <a:t>        </a:t>
            </a:r>
          </a:p>
          <a:p>
            <a:pPr marL="0" indent="0">
              <a:buNone/>
            </a:pPr>
            <a:r>
              <a:rPr lang="en-IN" dirty="0">
                <a:solidFill>
                  <a:schemeClr val="tx2"/>
                </a:solidFill>
              </a:rPr>
              <a:t>   &lt;/body&gt;  </a:t>
            </a:r>
          </a:p>
          <a:p>
            <a:pPr marL="0" indent="0">
              <a:buNone/>
            </a:pPr>
            <a:r>
              <a:rPr lang="en-IN" dirty="0">
                <a:solidFill>
                  <a:schemeClr val="tx2"/>
                </a:solidFill>
              </a:rPr>
              <a:t>&lt;/html&gt;  </a:t>
            </a:r>
          </a:p>
        </p:txBody>
      </p:sp>
    </p:spTree>
    <p:extLst>
      <p:ext uri="{BB962C8B-B14F-4D97-AF65-F5344CB8AC3E}">
        <p14:creationId xmlns:p14="http://schemas.microsoft.com/office/powerpoint/2010/main" val="1551973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Create a file </a:t>
            </a:r>
            <a:r>
              <a:rPr lang="en-US" dirty="0" err="1" smtClean="0"/>
              <a:t>gettest.php</a:t>
            </a:r>
            <a:endParaRPr lang="en-US" dirty="0" smtClean="0">
              <a:solidFill>
                <a:schemeClr val="tx2"/>
              </a:solidFill>
            </a:endParaRPr>
          </a:p>
          <a:p>
            <a:pPr marL="0" indent="0">
              <a:buNone/>
            </a:pPr>
            <a:r>
              <a:rPr lang="en-US" dirty="0" smtClean="0">
                <a:solidFill>
                  <a:schemeClr val="tx2"/>
                </a:solidFill>
              </a:rPr>
              <a:t>&lt;</a:t>
            </a:r>
            <a:r>
              <a:rPr lang="en-US" dirty="0">
                <a:solidFill>
                  <a:schemeClr val="tx2"/>
                </a:solidFill>
              </a:rPr>
              <a:t>html&gt;  </a:t>
            </a:r>
          </a:p>
          <a:p>
            <a:pPr marL="0" indent="0">
              <a:buNone/>
            </a:pPr>
            <a:r>
              <a:rPr lang="en-US" dirty="0">
                <a:solidFill>
                  <a:schemeClr val="tx2"/>
                </a:solidFill>
              </a:rPr>
              <a:t>   &lt;body&gt;  </a:t>
            </a:r>
          </a:p>
          <a:p>
            <a:pPr marL="0" indent="0">
              <a:buNone/>
            </a:pPr>
            <a:r>
              <a:rPr lang="en-US" dirty="0">
                <a:solidFill>
                  <a:schemeClr val="tx2"/>
                </a:solidFill>
              </a:rPr>
              <a:t>     </a:t>
            </a:r>
          </a:p>
          <a:p>
            <a:pPr marL="0" indent="0">
              <a:buNone/>
            </a:pPr>
            <a:r>
              <a:rPr lang="en-US" dirty="0">
                <a:solidFill>
                  <a:schemeClr val="tx2"/>
                </a:solidFill>
              </a:rPr>
              <a:t>      Welcome &lt;?</a:t>
            </a:r>
            <a:r>
              <a:rPr lang="en-US" dirty="0" err="1">
                <a:solidFill>
                  <a:schemeClr val="tx2"/>
                </a:solidFill>
              </a:rPr>
              <a:t>php</a:t>
            </a:r>
            <a:r>
              <a:rPr lang="en-US" dirty="0">
                <a:solidFill>
                  <a:schemeClr val="tx2"/>
                </a:solidFill>
              </a:rPr>
              <a:t> echo $_GET["username"]; ?&gt;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Your blood group is: &lt;?</a:t>
            </a:r>
            <a:r>
              <a:rPr lang="en-US" dirty="0" err="1">
                <a:solidFill>
                  <a:schemeClr val="tx2"/>
                </a:solidFill>
              </a:rPr>
              <a:t>php</a:t>
            </a:r>
            <a:r>
              <a:rPr lang="en-US" dirty="0">
                <a:solidFill>
                  <a:schemeClr val="tx2"/>
                </a:solidFill>
              </a:rPr>
              <a:t> echo $_GET["</a:t>
            </a:r>
            <a:r>
              <a:rPr lang="en-US" dirty="0" err="1">
                <a:solidFill>
                  <a:schemeClr val="tx2"/>
                </a:solidFill>
              </a:rPr>
              <a:t>bloodgroup</a:t>
            </a:r>
            <a:r>
              <a:rPr lang="en-US" dirty="0">
                <a:solidFill>
                  <a:schemeClr val="tx2"/>
                </a:solidFill>
              </a:rPr>
              <a:t>"]; ?&gt;  </a:t>
            </a:r>
          </a:p>
          <a:p>
            <a:pPr marL="0" indent="0">
              <a:buNone/>
            </a:pPr>
            <a:r>
              <a:rPr lang="en-US" dirty="0">
                <a:solidFill>
                  <a:schemeClr val="tx2"/>
                </a:solidFill>
              </a:rPr>
              <a:t>  </a:t>
            </a:r>
          </a:p>
          <a:p>
            <a:pPr marL="0" indent="0">
              <a:buNone/>
            </a:pPr>
            <a:r>
              <a:rPr lang="en-US" dirty="0">
                <a:solidFill>
                  <a:schemeClr val="tx2"/>
                </a:solidFill>
              </a:rPr>
              <a:t>   &lt;/body&gt;  </a:t>
            </a:r>
          </a:p>
          <a:p>
            <a:pPr marL="0" indent="0">
              <a:buNone/>
            </a:pPr>
            <a:r>
              <a:rPr lang="en-US" dirty="0">
                <a:solidFill>
                  <a:schemeClr val="tx2"/>
                </a:solidFill>
              </a:rPr>
              <a:t>&lt;/html&gt; </a:t>
            </a:r>
            <a:endParaRPr lang="en-IN" dirty="0">
              <a:solidFill>
                <a:schemeClr val="tx2"/>
              </a:solidFill>
            </a:endParaRPr>
          </a:p>
        </p:txBody>
      </p:sp>
    </p:spTree>
    <p:extLst>
      <p:ext uri="{BB962C8B-B14F-4D97-AF65-F5344CB8AC3E}">
        <p14:creationId xmlns:p14="http://schemas.microsoft.com/office/powerpoint/2010/main" val="2999654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PHP Form Handling?</a:t>
            </a:r>
            <a:endParaRPr lang="en-IN" b="1" dirty="0"/>
          </a:p>
        </p:txBody>
      </p:sp>
      <p:sp>
        <p:nvSpPr>
          <p:cNvPr id="3" name="Content Placeholder 2"/>
          <p:cNvSpPr>
            <a:spLocks noGrp="1"/>
          </p:cNvSpPr>
          <p:nvPr>
            <p:ph idx="1"/>
          </p:nvPr>
        </p:nvSpPr>
        <p:spPr/>
        <p:txBody>
          <a:bodyPr/>
          <a:lstStyle/>
          <a:p>
            <a:endParaRPr lang="en-US" dirty="0" smtClean="0"/>
          </a:p>
          <a:p>
            <a:r>
              <a:rPr lang="en-US" dirty="0" smtClean="0"/>
              <a:t>PHP </a:t>
            </a:r>
            <a:r>
              <a:rPr lang="en-US" dirty="0"/>
              <a:t>is widely used for handling HTML forms</a:t>
            </a:r>
            <a:r>
              <a:rPr lang="en-US" dirty="0" smtClean="0"/>
              <a:t>.</a:t>
            </a:r>
          </a:p>
          <a:p>
            <a:r>
              <a:rPr lang="en-US" dirty="0"/>
              <a:t>Forms collect data from users and send it to the server for processing. </a:t>
            </a:r>
            <a:endParaRPr lang="en-US" dirty="0" smtClean="0"/>
          </a:p>
          <a:p>
            <a:r>
              <a:rPr lang="en-US" dirty="0" smtClean="0"/>
              <a:t>PHP </a:t>
            </a:r>
            <a:r>
              <a:rPr lang="en-US" dirty="0"/>
              <a:t>offers two main methods to handle form data: </a:t>
            </a:r>
            <a:r>
              <a:rPr lang="en-US" b="1" dirty="0"/>
              <a:t>GET</a:t>
            </a:r>
            <a:r>
              <a:rPr lang="en-US" dirty="0"/>
              <a:t> and </a:t>
            </a:r>
            <a:r>
              <a:rPr lang="en-US" b="1" dirty="0"/>
              <a:t>POST</a:t>
            </a:r>
            <a:r>
              <a:rPr lang="en-US" dirty="0" smtClean="0"/>
              <a:t>.</a:t>
            </a:r>
          </a:p>
          <a:p>
            <a:r>
              <a:rPr lang="en-US" dirty="0"/>
              <a:t>Both methods are used in conjunction with HTML forms and determine how the data is sent to the server</a:t>
            </a:r>
            <a:r>
              <a:rPr lang="en-US" dirty="0" smtClean="0"/>
              <a:t>.</a:t>
            </a:r>
          </a:p>
          <a:p>
            <a:r>
              <a:rPr lang="en-US" b="1" dirty="0"/>
              <a:t>Purpose of form handling:</a:t>
            </a:r>
            <a:r>
              <a:rPr lang="en-US" dirty="0"/>
              <a:t> To capture user input and use it for tasks such as logging in, searching, etc.</a:t>
            </a:r>
            <a:endParaRPr lang="en-IN" dirty="0"/>
          </a:p>
        </p:txBody>
      </p:sp>
    </p:spTree>
    <p:extLst>
      <p:ext uri="{BB962C8B-B14F-4D97-AF65-F5344CB8AC3E}">
        <p14:creationId xmlns:p14="http://schemas.microsoft.com/office/powerpoint/2010/main" val="1942290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Execute </a:t>
            </a:r>
            <a:r>
              <a:rPr lang="en-US" dirty="0" err="1" smtClean="0"/>
              <a:t>get.php</a:t>
            </a:r>
            <a:endParaRPr lang="en-US" dirty="0" smtClean="0"/>
          </a:p>
          <a:p>
            <a:pPr marL="0" indent="0">
              <a:buNone/>
            </a:pPr>
            <a:endParaRPr lang="en-US" dirty="0"/>
          </a:p>
          <a:p>
            <a:pPr marL="0" indent="0">
              <a:buNone/>
            </a:pPr>
            <a:r>
              <a:rPr lang="en-US" dirty="0" smtClean="0"/>
              <a:t>OUTPUT:</a:t>
            </a:r>
          </a:p>
          <a:p>
            <a:pPr marL="0" indent="0">
              <a:buNone/>
            </a:pPr>
            <a:r>
              <a:rPr lang="en-US" dirty="0"/>
              <a:t>Welcome </a:t>
            </a:r>
            <a:r>
              <a:rPr lang="en-US" dirty="0" err="1"/>
              <a:t>Navneet</a:t>
            </a:r>
            <a:r>
              <a:rPr lang="en-US" dirty="0"/>
              <a:t/>
            </a:r>
            <a:br>
              <a:rPr lang="en-US" dirty="0"/>
            </a:br>
            <a:r>
              <a:rPr lang="en-US" dirty="0"/>
              <a:t>Your blood group is: A+</a:t>
            </a:r>
            <a:endParaRPr lang="en-IN" dirty="0"/>
          </a:p>
        </p:txBody>
      </p:sp>
    </p:spTree>
    <p:extLst>
      <p:ext uri="{BB962C8B-B14F-4D97-AF65-F5344CB8AC3E}">
        <p14:creationId xmlns:p14="http://schemas.microsoft.com/office/powerpoint/2010/main" val="4227815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smtClean="0">
              <a:solidFill>
                <a:schemeClr val="tx2"/>
              </a:solidFill>
            </a:endParaRPr>
          </a:p>
          <a:p>
            <a:pPr algn="ctr"/>
            <a:endParaRPr lang="en-US" sz="4000" dirty="0">
              <a:solidFill>
                <a:schemeClr val="tx2"/>
              </a:solidFill>
            </a:endParaRPr>
          </a:p>
          <a:p>
            <a:pPr marL="0" indent="0" algn="ctr">
              <a:buNone/>
            </a:pPr>
            <a:r>
              <a:rPr lang="en-US" sz="4000" dirty="0" smtClean="0">
                <a:solidFill>
                  <a:schemeClr val="tx2"/>
                </a:solidFill>
              </a:rPr>
              <a:t>Example 2</a:t>
            </a:r>
          </a:p>
          <a:p>
            <a:pPr algn="ctr"/>
            <a:endParaRPr lang="en-US" sz="4000" dirty="0">
              <a:solidFill>
                <a:schemeClr val="tx2"/>
              </a:solidFill>
            </a:endParaRPr>
          </a:p>
        </p:txBody>
      </p:sp>
    </p:spTree>
    <p:extLst>
      <p:ext uri="{BB962C8B-B14F-4D97-AF65-F5344CB8AC3E}">
        <p14:creationId xmlns:p14="http://schemas.microsoft.com/office/powerpoint/2010/main" val="3681589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a:t>Create a file </a:t>
            </a:r>
            <a:r>
              <a:rPr lang="en-US" dirty="0" err="1" smtClean="0"/>
              <a:t>post.php</a:t>
            </a:r>
            <a:endParaRPr lang="en-IN" dirty="0"/>
          </a:p>
          <a:p>
            <a:pPr marL="0" indent="0">
              <a:buNone/>
            </a:pPr>
            <a:r>
              <a:rPr lang="en-IN" dirty="0">
                <a:solidFill>
                  <a:schemeClr val="tx2"/>
                </a:solidFill>
              </a:rPr>
              <a:t>&lt;html&gt;  </a:t>
            </a:r>
          </a:p>
          <a:p>
            <a:pPr marL="0" indent="0">
              <a:buNone/>
            </a:pPr>
            <a:r>
              <a:rPr lang="en-IN" dirty="0">
                <a:solidFill>
                  <a:schemeClr val="tx2"/>
                </a:solidFill>
              </a:rPr>
              <a:t>   &lt;body&gt;  </a:t>
            </a:r>
          </a:p>
          <a:p>
            <a:pPr marL="0" indent="0">
              <a:buNone/>
            </a:pPr>
            <a:r>
              <a:rPr lang="en-IN" dirty="0">
                <a:solidFill>
                  <a:schemeClr val="tx2"/>
                </a:solidFill>
              </a:rPr>
              <a:t>     </a:t>
            </a:r>
          </a:p>
          <a:p>
            <a:pPr marL="0" indent="0">
              <a:buNone/>
            </a:pPr>
            <a:r>
              <a:rPr lang="en-IN" dirty="0">
                <a:solidFill>
                  <a:schemeClr val="tx2"/>
                </a:solidFill>
              </a:rPr>
              <a:t>      &lt;form action = "</a:t>
            </a:r>
            <a:r>
              <a:rPr lang="en-IN" dirty="0" err="1">
                <a:solidFill>
                  <a:schemeClr val="tx2"/>
                </a:solidFill>
              </a:rPr>
              <a:t>posttest.php</a:t>
            </a:r>
            <a:r>
              <a:rPr lang="en-IN" dirty="0">
                <a:solidFill>
                  <a:schemeClr val="tx2"/>
                </a:solidFill>
              </a:rPr>
              <a:t>" method = "post"&gt;  </a:t>
            </a:r>
          </a:p>
          <a:p>
            <a:pPr marL="0" indent="0">
              <a:buNone/>
            </a:pPr>
            <a:r>
              <a:rPr lang="en-IN" dirty="0">
                <a:solidFill>
                  <a:schemeClr val="tx2"/>
                </a:solidFill>
              </a:rPr>
              <a:t>         Username: &lt;input type = "text" name = "username"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Blood Group: &lt;input type = "text" name = "</a:t>
            </a:r>
            <a:r>
              <a:rPr lang="en-IN" dirty="0" err="1">
                <a:solidFill>
                  <a:schemeClr val="tx2"/>
                </a:solidFill>
              </a:rPr>
              <a:t>bloodgroup</a:t>
            </a:r>
            <a:r>
              <a:rPr lang="en-IN" dirty="0">
                <a:solidFill>
                  <a:schemeClr val="tx2"/>
                </a:solidFill>
              </a:rPr>
              <a:t>"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&lt;input type = "submit" /&gt;  </a:t>
            </a:r>
          </a:p>
          <a:p>
            <a:pPr marL="0" indent="0">
              <a:buNone/>
            </a:pPr>
            <a:r>
              <a:rPr lang="en-IN" dirty="0">
                <a:solidFill>
                  <a:schemeClr val="tx2"/>
                </a:solidFill>
              </a:rPr>
              <a:t>      &lt;/form&gt;  </a:t>
            </a:r>
          </a:p>
          <a:p>
            <a:pPr marL="0" indent="0">
              <a:buNone/>
            </a:pPr>
            <a:r>
              <a:rPr lang="en-IN" dirty="0">
                <a:solidFill>
                  <a:schemeClr val="tx2"/>
                </a:solidFill>
              </a:rPr>
              <a:t>        </a:t>
            </a:r>
          </a:p>
          <a:p>
            <a:pPr marL="0" indent="0">
              <a:buNone/>
            </a:pPr>
            <a:r>
              <a:rPr lang="en-IN" dirty="0">
                <a:solidFill>
                  <a:schemeClr val="tx2"/>
                </a:solidFill>
              </a:rPr>
              <a:t>   &lt;/body&gt;  </a:t>
            </a:r>
          </a:p>
          <a:p>
            <a:pPr marL="0" indent="0">
              <a:buNone/>
            </a:pPr>
            <a:r>
              <a:rPr lang="en-IN" dirty="0">
                <a:solidFill>
                  <a:schemeClr val="tx2"/>
                </a:solidFill>
              </a:rPr>
              <a:t>&lt;/html&gt; </a:t>
            </a:r>
          </a:p>
        </p:txBody>
      </p:sp>
    </p:spTree>
    <p:extLst>
      <p:ext uri="{BB962C8B-B14F-4D97-AF65-F5344CB8AC3E}">
        <p14:creationId xmlns:p14="http://schemas.microsoft.com/office/powerpoint/2010/main" val="2192112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Create </a:t>
            </a:r>
            <a:r>
              <a:rPr lang="en-US" dirty="0"/>
              <a:t>a file </a:t>
            </a:r>
            <a:r>
              <a:rPr lang="en-US" dirty="0" err="1" smtClean="0"/>
              <a:t>posttest.php</a:t>
            </a:r>
            <a:endParaRPr lang="en-US" dirty="0" smtClean="0"/>
          </a:p>
          <a:p>
            <a:pPr marL="0" indent="0">
              <a:buNone/>
            </a:pPr>
            <a:r>
              <a:rPr lang="en-US" dirty="0">
                <a:solidFill>
                  <a:schemeClr val="tx2"/>
                </a:solidFill>
              </a:rPr>
              <a:t>&lt;html&gt;  </a:t>
            </a:r>
          </a:p>
          <a:p>
            <a:pPr marL="0" indent="0">
              <a:buNone/>
            </a:pPr>
            <a:r>
              <a:rPr lang="en-US" dirty="0">
                <a:solidFill>
                  <a:schemeClr val="tx2"/>
                </a:solidFill>
              </a:rPr>
              <a:t>   &lt;body&gt;  </a:t>
            </a:r>
          </a:p>
          <a:p>
            <a:pPr marL="0" indent="0">
              <a:buNone/>
            </a:pPr>
            <a:r>
              <a:rPr lang="en-US" dirty="0">
                <a:solidFill>
                  <a:schemeClr val="tx2"/>
                </a:solidFill>
              </a:rPr>
              <a:t>     </a:t>
            </a:r>
          </a:p>
          <a:p>
            <a:pPr marL="0" indent="0">
              <a:buNone/>
            </a:pPr>
            <a:r>
              <a:rPr lang="en-US" dirty="0">
                <a:solidFill>
                  <a:schemeClr val="tx2"/>
                </a:solidFill>
              </a:rPr>
              <a:t>      Welcome &lt;?</a:t>
            </a:r>
            <a:r>
              <a:rPr lang="en-US" dirty="0" err="1">
                <a:solidFill>
                  <a:schemeClr val="tx2"/>
                </a:solidFill>
              </a:rPr>
              <a:t>php</a:t>
            </a:r>
            <a:r>
              <a:rPr lang="en-US" dirty="0">
                <a:solidFill>
                  <a:schemeClr val="tx2"/>
                </a:solidFill>
              </a:rPr>
              <a:t> echo $_POST["username"]; ?&gt;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Your blood group is: &lt;?</a:t>
            </a:r>
            <a:r>
              <a:rPr lang="en-US" dirty="0" err="1">
                <a:solidFill>
                  <a:schemeClr val="tx2"/>
                </a:solidFill>
              </a:rPr>
              <a:t>php</a:t>
            </a:r>
            <a:r>
              <a:rPr lang="en-US" dirty="0">
                <a:solidFill>
                  <a:schemeClr val="tx2"/>
                </a:solidFill>
              </a:rPr>
              <a:t> echo $_POST["</a:t>
            </a:r>
            <a:r>
              <a:rPr lang="en-US" dirty="0" err="1">
                <a:solidFill>
                  <a:schemeClr val="tx2"/>
                </a:solidFill>
              </a:rPr>
              <a:t>bloodgroup</a:t>
            </a:r>
            <a:r>
              <a:rPr lang="en-US" dirty="0">
                <a:solidFill>
                  <a:schemeClr val="tx2"/>
                </a:solidFill>
              </a:rPr>
              <a:t>"]; ?&gt;  </a:t>
            </a:r>
          </a:p>
          <a:p>
            <a:pPr marL="0" indent="0">
              <a:buNone/>
            </a:pPr>
            <a:r>
              <a:rPr lang="en-US" dirty="0">
                <a:solidFill>
                  <a:schemeClr val="tx2"/>
                </a:solidFill>
              </a:rPr>
              <a:t>  </a:t>
            </a:r>
          </a:p>
          <a:p>
            <a:pPr marL="0" indent="0">
              <a:buNone/>
            </a:pPr>
            <a:r>
              <a:rPr lang="en-US" dirty="0">
                <a:solidFill>
                  <a:schemeClr val="tx2"/>
                </a:solidFill>
              </a:rPr>
              <a:t>   &lt;/body&gt;  </a:t>
            </a:r>
          </a:p>
          <a:p>
            <a:pPr marL="0" indent="0">
              <a:buNone/>
            </a:pPr>
            <a:r>
              <a:rPr lang="en-US" dirty="0">
                <a:solidFill>
                  <a:schemeClr val="tx2"/>
                </a:solidFill>
              </a:rPr>
              <a:t>&lt;/html&gt; </a:t>
            </a:r>
            <a:endParaRPr lang="en-IN" dirty="0">
              <a:solidFill>
                <a:schemeClr val="tx2"/>
              </a:solidFill>
            </a:endParaRPr>
          </a:p>
        </p:txBody>
      </p:sp>
    </p:spTree>
    <p:extLst>
      <p:ext uri="{BB962C8B-B14F-4D97-AF65-F5344CB8AC3E}">
        <p14:creationId xmlns:p14="http://schemas.microsoft.com/office/powerpoint/2010/main" val="1239261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Execute </a:t>
            </a:r>
            <a:r>
              <a:rPr lang="en-US" dirty="0" err="1" smtClean="0"/>
              <a:t>post.php</a:t>
            </a:r>
            <a:endParaRPr lang="en-US" dirty="0" smtClean="0"/>
          </a:p>
          <a:p>
            <a:pPr marL="0" indent="0">
              <a:buNone/>
            </a:pPr>
            <a:endParaRPr lang="en-US" dirty="0"/>
          </a:p>
          <a:p>
            <a:pPr marL="0" indent="0">
              <a:buNone/>
            </a:pPr>
            <a:r>
              <a:rPr lang="en-US" dirty="0" smtClean="0"/>
              <a:t>OUTPUT:</a:t>
            </a:r>
          </a:p>
          <a:p>
            <a:pPr marL="0" indent="0">
              <a:buNone/>
            </a:pPr>
            <a:r>
              <a:rPr lang="en-US" dirty="0"/>
              <a:t>Welcome </a:t>
            </a:r>
            <a:r>
              <a:rPr lang="en-US" dirty="0" err="1"/>
              <a:t>Navneet</a:t>
            </a:r>
            <a:r>
              <a:rPr lang="en-US" dirty="0"/>
              <a:t/>
            </a:r>
            <a:br>
              <a:rPr lang="en-US" dirty="0"/>
            </a:br>
            <a:r>
              <a:rPr lang="en-US" dirty="0"/>
              <a:t>Your blood group is: A+</a:t>
            </a:r>
            <a:endParaRPr lang="en-IN" dirty="0"/>
          </a:p>
        </p:txBody>
      </p:sp>
    </p:spTree>
    <p:extLst>
      <p:ext uri="{BB962C8B-B14F-4D97-AF65-F5344CB8AC3E}">
        <p14:creationId xmlns:p14="http://schemas.microsoft.com/office/powerpoint/2010/main" val="70869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smtClean="0">
              <a:solidFill>
                <a:schemeClr val="tx2"/>
              </a:solidFill>
            </a:endParaRPr>
          </a:p>
          <a:p>
            <a:pPr algn="ctr"/>
            <a:endParaRPr lang="en-US" sz="4000" dirty="0">
              <a:solidFill>
                <a:schemeClr val="tx2"/>
              </a:solidFill>
            </a:endParaRPr>
          </a:p>
          <a:p>
            <a:pPr marL="0" indent="0" algn="ctr">
              <a:buNone/>
            </a:pPr>
            <a:r>
              <a:rPr lang="en-US" sz="4000" dirty="0" smtClean="0">
                <a:solidFill>
                  <a:schemeClr val="tx2"/>
                </a:solidFill>
              </a:rPr>
              <a:t>Example 3</a:t>
            </a:r>
          </a:p>
          <a:p>
            <a:pPr algn="ctr"/>
            <a:endParaRPr lang="en-US" sz="4000" dirty="0">
              <a:solidFill>
                <a:schemeClr val="tx2"/>
              </a:solidFill>
            </a:endParaRPr>
          </a:p>
        </p:txBody>
      </p:sp>
    </p:spTree>
    <p:extLst>
      <p:ext uri="{BB962C8B-B14F-4D97-AF65-F5344CB8AC3E}">
        <p14:creationId xmlns:p14="http://schemas.microsoft.com/office/powerpoint/2010/main" val="4121981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smtClean="0"/>
              <a:t>Create </a:t>
            </a:r>
            <a:r>
              <a:rPr lang="en-US" dirty="0"/>
              <a:t>a file </a:t>
            </a:r>
            <a:r>
              <a:rPr lang="en-US" dirty="0" smtClean="0"/>
              <a:t>get-</a:t>
            </a:r>
            <a:r>
              <a:rPr lang="en-US" dirty="0" err="1" smtClean="0"/>
              <a:t>method.php</a:t>
            </a:r>
            <a:endParaRPr lang="en-US" dirty="0" smtClean="0"/>
          </a:p>
          <a:p>
            <a:pPr marL="0" indent="0">
              <a:buNone/>
            </a:pPr>
            <a:r>
              <a:rPr lang="en-US" dirty="0">
                <a:solidFill>
                  <a:schemeClr val="tx2"/>
                </a:solidFill>
              </a:rPr>
              <a:t>&lt;!DOCTYPE html&gt;</a:t>
            </a:r>
          </a:p>
          <a:p>
            <a:pPr marL="0" indent="0">
              <a:buNone/>
            </a:pPr>
            <a:r>
              <a:rPr lang="en-US" dirty="0">
                <a:solidFill>
                  <a:schemeClr val="tx2"/>
                </a:solidFill>
              </a:rPr>
              <a:t>&lt;html </a:t>
            </a:r>
            <a:r>
              <a:rPr lang="en-US" dirty="0" err="1">
                <a:solidFill>
                  <a:schemeClr val="tx2"/>
                </a:solidFill>
              </a:rPr>
              <a:t>lang</a:t>
            </a:r>
            <a:r>
              <a:rPr lang="en-US" dirty="0">
                <a:solidFill>
                  <a:schemeClr val="tx2"/>
                </a:solidFill>
              </a:rPr>
              <a:t>="en"&gt;</a:t>
            </a:r>
          </a:p>
          <a:p>
            <a:pPr marL="0" indent="0">
              <a:buNone/>
            </a:pPr>
            <a:r>
              <a:rPr lang="en-US" dirty="0">
                <a:solidFill>
                  <a:schemeClr val="tx2"/>
                </a:solidFill>
              </a:rPr>
              <a:t>&lt;head&gt;</a:t>
            </a:r>
          </a:p>
          <a:p>
            <a:pPr marL="0" indent="0">
              <a:buNone/>
            </a:pPr>
            <a:r>
              <a:rPr lang="en-US" dirty="0">
                <a:solidFill>
                  <a:schemeClr val="tx2"/>
                </a:solidFill>
              </a:rPr>
              <a:t>    &lt;title&gt;Example of PHP GET method&lt;/title&gt;</a:t>
            </a:r>
          </a:p>
          <a:p>
            <a:pPr marL="0" indent="0">
              <a:buNone/>
            </a:pPr>
            <a:r>
              <a:rPr lang="en-US" dirty="0">
                <a:solidFill>
                  <a:schemeClr val="tx2"/>
                </a:solidFill>
              </a:rPr>
              <a:t>&lt;/head&gt;</a:t>
            </a:r>
          </a:p>
          <a:p>
            <a:pPr marL="0" indent="0">
              <a:buNone/>
            </a:pPr>
            <a:r>
              <a:rPr lang="en-US" dirty="0">
                <a:solidFill>
                  <a:schemeClr val="tx2"/>
                </a:solidFill>
              </a:rPr>
              <a:t>&lt;body&gt;</a:t>
            </a:r>
          </a:p>
          <a:p>
            <a:pPr marL="0" indent="0">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buNone/>
            </a:pPr>
            <a:r>
              <a:rPr lang="en-US" dirty="0">
                <a:solidFill>
                  <a:schemeClr val="tx2"/>
                </a:solidFill>
              </a:rPr>
              <a:t>if(</a:t>
            </a:r>
            <a:r>
              <a:rPr lang="en-US" dirty="0" err="1">
                <a:solidFill>
                  <a:schemeClr val="tx2"/>
                </a:solidFill>
              </a:rPr>
              <a:t>isset</a:t>
            </a:r>
            <a:r>
              <a:rPr lang="en-US" dirty="0">
                <a:solidFill>
                  <a:schemeClr val="tx2"/>
                </a:solidFill>
              </a:rPr>
              <a:t>($_GET["name"])){</a:t>
            </a:r>
          </a:p>
          <a:p>
            <a:pPr marL="0" indent="0">
              <a:buNone/>
            </a:pPr>
            <a:r>
              <a:rPr lang="en-US" dirty="0">
                <a:solidFill>
                  <a:schemeClr val="tx2"/>
                </a:solidFill>
              </a:rPr>
              <a:t>    echo "&lt;p&gt;Hi, " . $_GET["name"] . "&lt;/p&gt;";</a:t>
            </a:r>
          </a:p>
          <a:p>
            <a:pPr marL="0" indent="0">
              <a:buNone/>
            </a:pPr>
            <a:r>
              <a:rPr lang="en-US" dirty="0">
                <a:solidFill>
                  <a:schemeClr val="tx2"/>
                </a:solidFill>
              </a:rPr>
              <a:t>}</a:t>
            </a:r>
          </a:p>
          <a:p>
            <a:pPr marL="0" indent="0">
              <a:buNone/>
            </a:pPr>
            <a:r>
              <a:rPr lang="en-US" dirty="0">
                <a:solidFill>
                  <a:schemeClr val="tx2"/>
                </a:solidFill>
              </a:rPr>
              <a:t>?&gt;</a:t>
            </a:r>
          </a:p>
          <a:p>
            <a:pPr marL="0" indent="0">
              <a:buNone/>
            </a:pPr>
            <a:r>
              <a:rPr lang="en-US" dirty="0">
                <a:solidFill>
                  <a:schemeClr val="tx2"/>
                </a:solidFill>
              </a:rPr>
              <a:t>&lt;form method="get" action="&lt;?</a:t>
            </a:r>
            <a:r>
              <a:rPr lang="en-US" dirty="0" err="1">
                <a:solidFill>
                  <a:schemeClr val="tx2"/>
                </a:solidFill>
              </a:rPr>
              <a:t>php</a:t>
            </a:r>
            <a:r>
              <a:rPr lang="en-US" dirty="0">
                <a:solidFill>
                  <a:schemeClr val="tx2"/>
                </a:solidFill>
              </a:rPr>
              <a:t> echo $_SERVER["PHP_SELF"];?&gt;"&gt;</a:t>
            </a:r>
          </a:p>
          <a:p>
            <a:pPr marL="0" indent="0">
              <a:buNone/>
            </a:pPr>
            <a:r>
              <a:rPr lang="en-US" dirty="0">
                <a:solidFill>
                  <a:schemeClr val="tx2"/>
                </a:solidFill>
              </a:rPr>
              <a:t>    &lt;label for="</a:t>
            </a:r>
            <a:r>
              <a:rPr lang="en-US" dirty="0" err="1">
                <a:solidFill>
                  <a:schemeClr val="tx2"/>
                </a:solidFill>
              </a:rPr>
              <a:t>inputName</a:t>
            </a:r>
            <a:r>
              <a:rPr lang="en-US" dirty="0">
                <a:solidFill>
                  <a:schemeClr val="tx2"/>
                </a:solidFill>
              </a:rPr>
              <a:t>"&gt;Name:&lt;/label&gt;</a:t>
            </a:r>
          </a:p>
          <a:p>
            <a:pPr marL="0" indent="0">
              <a:buNone/>
            </a:pPr>
            <a:r>
              <a:rPr lang="en-US" dirty="0">
                <a:solidFill>
                  <a:schemeClr val="tx2"/>
                </a:solidFill>
              </a:rPr>
              <a:t>    &lt;input type="text" name="name" id="</a:t>
            </a:r>
            <a:r>
              <a:rPr lang="en-US" dirty="0" err="1">
                <a:solidFill>
                  <a:schemeClr val="tx2"/>
                </a:solidFill>
              </a:rPr>
              <a:t>inputName</a:t>
            </a:r>
            <a:r>
              <a:rPr lang="en-US" dirty="0">
                <a:solidFill>
                  <a:schemeClr val="tx2"/>
                </a:solidFill>
              </a:rPr>
              <a:t>"&gt;</a:t>
            </a:r>
          </a:p>
          <a:p>
            <a:pPr marL="0" indent="0">
              <a:buNone/>
            </a:pPr>
            <a:r>
              <a:rPr lang="en-US" dirty="0">
                <a:solidFill>
                  <a:schemeClr val="tx2"/>
                </a:solidFill>
              </a:rPr>
              <a:t>    &lt;input type="submit" value="Submit"&gt;</a:t>
            </a:r>
          </a:p>
          <a:p>
            <a:pPr marL="0" indent="0">
              <a:buNone/>
            </a:pPr>
            <a:r>
              <a:rPr lang="en-US" dirty="0">
                <a:solidFill>
                  <a:schemeClr val="tx2"/>
                </a:solidFill>
              </a:rPr>
              <a:t>&lt;/form&gt;</a:t>
            </a:r>
          </a:p>
          <a:p>
            <a:pPr marL="0" indent="0">
              <a:buNone/>
            </a:pPr>
            <a:r>
              <a:rPr lang="en-US" dirty="0">
                <a:solidFill>
                  <a:schemeClr val="tx2"/>
                </a:solidFill>
              </a:rPr>
              <a:t>&lt;/body&gt;</a:t>
            </a:r>
            <a:endParaRPr lang="en-IN" dirty="0">
              <a:solidFill>
                <a:schemeClr val="tx2"/>
              </a:solidFill>
            </a:endParaRPr>
          </a:p>
        </p:txBody>
      </p:sp>
    </p:spTree>
    <p:extLst>
      <p:ext uri="{BB962C8B-B14F-4D97-AF65-F5344CB8AC3E}">
        <p14:creationId xmlns:p14="http://schemas.microsoft.com/office/powerpoint/2010/main" val="324025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Execute </a:t>
            </a:r>
            <a:r>
              <a:rPr lang="en-US" dirty="0"/>
              <a:t>get-</a:t>
            </a:r>
            <a:r>
              <a:rPr lang="en-US" dirty="0" err="1"/>
              <a:t>method.php</a:t>
            </a:r>
            <a:endParaRPr lang="en-US" dirty="0"/>
          </a:p>
          <a:p>
            <a:pPr marL="0" indent="0">
              <a:buNone/>
            </a:pPr>
            <a:endParaRPr lang="en-US" dirty="0"/>
          </a:p>
          <a:p>
            <a:pPr marL="0" indent="0">
              <a:buNone/>
            </a:pPr>
            <a:r>
              <a:rPr lang="en-US" dirty="0" smtClean="0"/>
              <a:t>OUTPUT:</a:t>
            </a:r>
          </a:p>
          <a:p>
            <a:pPr marL="0" indent="0">
              <a:buNone/>
            </a:pPr>
            <a:r>
              <a:rPr lang="en-IN" dirty="0"/>
              <a:t>Hi, </a:t>
            </a:r>
            <a:r>
              <a:rPr lang="en-IN" dirty="0" err="1"/>
              <a:t>navneet</a:t>
            </a:r>
            <a:r>
              <a:rPr lang="en-IN" dirty="0"/>
              <a:t> </a:t>
            </a:r>
            <a:r>
              <a:rPr lang="en-IN" dirty="0" err="1"/>
              <a:t>kaur</a:t>
            </a:r>
            <a:endParaRPr lang="en-IN" dirty="0"/>
          </a:p>
        </p:txBody>
      </p:sp>
    </p:spTree>
    <p:extLst>
      <p:ext uri="{BB962C8B-B14F-4D97-AF65-F5344CB8AC3E}">
        <p14:creationId xmlns:p14="http://schemas.microsoft.com/office/powerpoint/2010/main" val="2007713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smtClean="0">
              <a:solidFill>
                <a:schemeClr val="tx2"/>
              </a:solidFill>
            </a:endParaRPr>
          </a:p>
          <a:p>
            <a:pPr algn="ctr"/>
            <a:endParaRPr lang="en-US" sz="4000" dirty="0">
              <a:solidFill>
                <a:schemeClr val="tx2"/>
              </a:solidFill>
            </a:endParaRPr>
          </a:p>
          <a:p>
            <a:pPr marL="0" indent="0" algn="ctr">
              <a:buNone/>
            </a:pPr>
            <a:r>
              <a:rPr lang="en-US" sz="4000" dirty="0" smtClean="0">
                <a:solidFill>
                  <a:schemeClr val="tx2"/>
                </a:solidFill>
              </a:rPr>
              <a:t>Example 4</a:t>
            </a:r>
          </a:p>
          <a:p>
            <a:pPr algn="ctr"/>
            <a:endParaRPr lang="en-US" sz="4000" dirty="0">
              <a:solidFill>
                <a:schemeClr val="tx2"/>
              </a:solidFill>
            </a:endParaRPr>
          </a:p>
        </p:txBody>
      </p:sp>
    </p:spTree>
    <p:extLst>
      <p:ext uri="{BB962C8B-B14F-4D97-AF65-F5344CB8AC3E}">
        <p14:creationId xmlns:p14="http://schemas.microsoft.com/office/powerpoint/2010/main" val="19340288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smtClean="0"/>
              <a:t>Create </a:t>
            </a:r>
            <a:r>
              <a:rPr lang="en-US" dirty="0"/>
              <a:t>a file </a:t>
            </a:r>
            <a:r>
              <a:rPr lang="en-US" dirty="0" smtClean="0"/>
              <a:t>post-</a:t>
            </a:r>
            <a:r>
              <a:rPr lang="en-US" dirty="0" err="1" smtClean="0"/>
              <a:t>method.php</a:t>
            </a:r>
            <a:endParaRPr lang="en-US" dirty="0" smtClean="0"/>
          </a:p>
          <a:p>
            <a:pPr marL="0" indent="0">
              <a:buNone/>
            </a:pPr>
            <a:r>
              <a:rPr lang="en-US" dirty="0">
                <a:solidFill>
                  <a:schemeClr val="tx2"/>
                </a:solidFill>
              </a:rPr>
              <a:t>&lt;!DOCTYPE html&gt;</a:t>
            </a:r>
          </a:p>
          <a:p>
            <a:pPr marL="0" indent="0">
              <a:buNone/>
            </a:pPr>
            <a:r>
              <a:rPr lang="en-US" dirty="0">
                <a:solidFill>
                  <a:schemeClr val="tx2"/>
                </a:solidFill>
              </a:rPr>
              <a:t>&lt;html </a:t>
            </a:r>
            <a:r>
              <a:rPr lang="en-US" dirty="0" err="1">
                <a:solidFill>
                  <a:schemeClr val="tx2"/>
                </a:solidFill>
              </a:rPr>
              <a:t>lang</a:t>
            </a:r>
            <a:r>
              <a:rPr lang="en-US" dirty="0">
                <a:solidFill>
                  <a:schemeClr val="tx2"/>
                </a:solidFill>
              </a:rPr>
              <a:t>="en"&gt;</a:t>
            </a:r>
          </a:p>
          <a:p>
            <a:pPr marL="0" indent="0">
              <a:buNone/>
            </a:pPr>
            <a:r>
              <a:rPr lang="en-US" dirty="0">
                <a:solidFill>
                  <a:schemeClr val="tx2"/>
                </a:solidFill>
              </a:rPr>
              <a:t>&lt;head&gt;</a:t>
            </a:r>
          </a:p>
          <a:p>
            <a:pPr marL="0" indent="0">
              <a:buNone/>
            </a:pPr>
            <a:r>
              <a:rPr lang="en-US" dirty="0">
                <a:solidFill>
                  <a:schemeClr val="tx2"/>
                </a:solidFill>
              </a:rPr>
              <a:t>    &lt;title&gt;Example of PHP POST method&lt;/title&gt;</a:t>
            </a:r>
          </a:p>
          <a:p>
            <a:pPr marL="0" indent="0">
              <a:buNone/>
            </a:pPr>
            <a:r>
              <a:rPr lang="en-US" dirty="0">
                <a:solidFill>
                  <a:schemeClr val="tx2"/>
                </a:solidFill>
              </a:rPr>
              <a:t>&lt;/head&gt;</a:t>
            </a:r>
          </a:p>
          <a:p>
            <a:pPr marL="0" indent="0">
              <a:buNone/>
            </a:pPr>
            <a:r>
              <a:rPr lang="en-US" dirty="0">
                <a:solidFill>
                  <a:schemeClr val="tx2"/>
                </a:solidFill>
              </a:rPr>
              <a:t>&lt;body&gt;</a:t>
            </a:r>
          </a:p>
          <a:p>
            <a:pPr marL="0" indent="0">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buNone/>
            </a:pPr>
            <a:r>
              <a:rPr lang="en-US" dirty="0">
                <a:solidFill>
                  <a:schemeClr val="tx2"/>
                </a:solidFill>
              </a:rPr>
              <a:t>if(</a:t>
            </a:r>
            <a:r>
              <a:rPr lang="en-US" dirty="0" err="1">
                <a:solidFill>
                  <a:schemeClr val="tx2"/>
                </a:solidFill>
              </a:rPr>
              <a:t>isset</a:t>
            </a:r>
            <a:r>
              <a:rPr lang="en-US" dirty="0">
                <a:solidFill>
                  <a:schemeClr val="tx2"/>
                </a:solidFill>
              </a:rPr>
              <a:t>($_POST["name"])){</a:t>
            </a:r>
          </a:p>
          <a:p>
            <a:pPr marL="0" indent="0">
              <a:buNone/>
            </a:pPr>
            <a:r>
              <a:rPr lang="en-US" dirty="0">
                <a:solidFill>
                  <a:schemeClr val="tx2"/>
                </a:solidFill>
              </a:rPr>
              <a:t>    echo "&lt;p&gt;Hi, " . $_POST["name"] . "&lt;/p&gt;";</a:t>
            </a:r>
          </a:p>
          <a:p>
            <a:pPr marL="0" indent="0">
              <a:buNone/>
            </a:pPr>
            <a:r>
              <a:rPr lang="en-US" dirty="0">
                <a:solidFill>
                  <a:schemeClr val="tx2"/>
                </a:solidFill>
              </a:rPr>
              <a:t>}</a:t>
            </a:r>
          </a:p>
          <a:p>
            <a:pPr marL="0" indent="0">
              <a:buNone/>
            </a:pPr>
            <a:r>
              <a:rPr lang="en-US" dirty="0">
                <a:solidFill>
                  <a:schemeClr val="tx2"/>
                </a:solidFill>
              </a:rPr>
              <a:t>?&gt;</a:t>
            </a:r>
          </a:p>
          <a:p>
            <a:pPr marL="0" indent="0">
              <a:buNone/>
            </a:pPr>
            <a:r>
              <a:rPr lang="en-US" dirty="0">
                <a:solidFill>
                  <a:schemeClr val="tx2"/>
                </a:solidFill>
              </a:rPr>
              <a:t>&lt;form method="post" action="&lt;?</a:t>
            </a:r>
            <a:r>
              <a:rPr lang="en-US" dirty="0" err="1">
                <a:solidFill>
                  <a:schemeClr val="tx2"/>
                </a:solidFill>
              </a:rPr>
              <a:t>php</a:t>
            </a:r>
            <a:r>
              <a:rPr lang="en-US" dirty="0">
                <a:solidFill>
                  <a:schemeClr val="tx2"/>
                </a:solidFill>
              </a:rPr>
              <a:t> echo $_SERVER["PHP_SELF"];?&gt;"&gt;</a:t>
            </a:r>
          </a:p>
          <a:p>
            <a:pPr marL="0" indent="0">
              <a:buNone/>
            </a:pPr>
            <a:r>
              <a:rPr lang="en-US" dirty="0">
                <a:solidFill>
                  <a:schemeClr val="tx2"/>
                </a:solidFill>
              </a:rPr>
              <a:t>    &lt;label for="</a:t>
            </a:r>
            <a:r>
              <a:rPr lang="en-US" dirty="0" err="1">
                <a:solidFill>
                  <a:schemeClr val="tx2"/>
                </a:solidFill>
              </a:rPr>
              <a:t>inputName</a:t>
            </a:r>
            <a:r>
              <a:rPr lang="en-US" dirty="0">
                <a:solidFill>
                  <a:schemeClr val="tx2"/>
                </a:solidFill>
              </a:rPr>
              <a:t>"&gt;Name:&lt;/label&gt;</a:t>
            </a:r>
          </a:p>
          <a:p>
            <a:pPr marL="0" indent="0">
              <a:buNone/>
            </a:pPr>
            <a:r>
              <a:rPr lang="en-US" dirty="0">
                <a:solidFill>
                  <a:schemeClr val="tx2"/>
                </a:solidFill>
              </a:rPr>
              <a:t>    &lt;input type="text" name="name" id="</a:t>
            </a:r>
            <a:r>
              <a:rPr lang="en-US" dirty="0" err="1">
                <a:solidFill>
                  <a:schemeClr val="tx2"/>
                </a:solidFill>
              </a:rPr>
              <a:t>inputName</a:t>
            </a:r>
            <a:r>
              <a:rPr lang="en-US" dirty="0">
                <a:solidFill>
                  <a:schemeClr val="tx2"/>
                </a:solidFill>
              </a:rPr>
              <a:t>"&gt;</a:t>
            </a:r>
          </a:p>
          <a:p>
            <a:pPr marL="0" indent="0">
              <a:buNone/>
            </a:pPr>
            <a:r>
              <a:rPr lang="en-US" dirty="0">
                <a:solidFill>
                  <a:schemeClr val="tx2"/>
                </a:solidFill>
              </a:rPr>
              <a:t>    &lt;input type="submit" value="Submit"&gt;</a:t>
            </a:r>
          </a:p>
          <a:p>
            <a:pPr marL="0" indent="0">
              <a:buNone/>
            </a:pPr>
            <a:r>
              <a:rPr lang="en-US" dirty="0">
                <a:solidFill>
                  <a:schemeClr val="tx2"/>
                </a:solidFill>
              </a:rPr>
              <a:t>&lt;/form&gt;</a:t>
            </a:r>
          </a:p>
          <a:p>
            <a:pPr marL="0" indent="0">
              <a:buNone/>
            </a:pPr>
            <a:r>
              <a:rPr lang="en-US" dirty="0">
                <a:solidFill>
                  <a:schemeClr val="tx2"/>
                </a:solidFill>
              </a:rPr>
              <a:t>&lt;/body&gt;</a:t>
            </a:r>
            <a:endParaRPr lang="en-US" dirty="0" smtClean="0">
              <a:solidFill>
                <a:schemeClr val="tx2"/>
              </a:solidFill>
            </a:endParaRPr>
          </a:p>
        </p:txBody>
      </p:sp>
    </p:spTree>
    <p:extLst>
      <p:ext uri="{BB962C8B-B14F-4D97-AF65-F5344CB8AC3E}">
        <p14:creationId xmlns:p14="http://schemas.microsoft.com/office/powerpoint/2010/main" val="2726423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Get and Post Methods in </a:t>
            </a:r>
            <a:r>
              <a:rPr lang="en-US" b="1" dirty="0" smtClean="0"/>
              <a:t>PHP</a:t>
            </a:r>
            <a:endParaRPr lang="en-IN" b="1" dirty="0"/>
          </a:p>
        </p:txBody>
      </p:sp>
      <p:sp>
        <p:nvSpPr>
          <p:cNvPr id="3" name="Content Placeholder 2"/>
          <p:cNvSpPr>
            <a:spLocks noGrp="1"/>
          </p:cNvSpPr>
          <p:nvPr>
            <p:ph idx="1"/>
          </p:nvPr>
        </p:nvSpPr>
        <p:spPr/>
        <p:txBody>
          <a:bodyPr>
            <a:normAutofit/>
          </a:bodyPr>
          <a:lstStyle/>
          <a:p>
            <a:pPr algn="just"/>
            <a:r>
              <a:rPr lang="en-US" dirty="0"/>
              <a:t>PHP provides two methods through which a client (browser) can send information to the server. These methods are given below, and discussed in detail:</a:t>
            </a:r>
          </a:p>
          <a:p>
            <a:pPr algn="just"/>
            <a:endParaRPr lang="en-US" dirty="0"/>
          </a:p>
          <a:p>
            <a:pPr algn="just"/>
            <a:r>
              <a:rPr lang="en-US" dirty="0"/>
              <a:t>GET method</a:t>
            </a:r>
          </a:p>
          <a:p>
            <a:pPr algn="just"/>
            <a:r>
              <a:rPr lang="en-US" dirty="0"/>
              <a:t>POST method</a:t>
            </a:r>
          </a:p>
        </p:txBody>
      </p:sp>
    </p:spTree>
    <p:extLst>
      <p:ext uri="{BB962C8B-B14F-4D97-AF65-F5344CB8AC3E}">
        <p14:creationId xmlns:p14="http://schemas.microsoft.com/office/powerpoint/2010/main" val="3251490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Execute post-</a:t>
            </a:r>
            <a:r>
              <a:rPr lang="en-US" dirty="0" err="1" smtClean="0"/>
              <a:t>method.php</a:t>
            </a:r>
            <a:endParaRPr lang="en-US" dirty="0"/>
          </a:p>
          <a:p>
            <a:pPr marL="0" indent="0">
              <a:buNone/>
            </a:pPr>
            <a:endParaRPr lang="en-US" dirty="0"/>
          </a:p>
          <a:p>
            <a:pPr marL="0" indent="0">
              <a:buNone/>
            </a:pPr>
            <a:r>
              <a:rPr lang="en-US" dirty="0" smtClean="0"/>
              <a:t>OUTPUT:</a:t>
            </a:r>
          </a:p>
          <a:p>
            <a:pPr marL="0" indent="0">
              <a:buNone/>
            </a:pPr>
            <a:r>
              <a:rPr lang="en-IN" dirty="0"/>
              <a:t>Hi, </a:t>
            </a:r>
            <a:r>
              <a:rPr lang="en-IN" dirty="0" err="1"/>
              <a:t>navneet</a:t>
            </a:r>
            <a:r>
              <a:rPr lang="en-IN" dirty="0"/>
              <a:t> </a:t>
            </a:r>
            <a:r>
              <a:rPr lang="en-IN" dirty="0" err="1"/>
              <a:t>kaur</a:t>
            </a:r>
            <a:endParaRPr lang="en-IN" dirty="0"/>
          </a:p>
        </p:txBody>
      </p:sp>
    </p:spTree>
    <p:extLst>
      <p:ext uri="{BB962C8B-B14F-4D97-AF65-F5344CB8AC3E}">
        <p14:creationId xmlns:p14="http://schemas.microsoft.com/office/powerpoint/2010/main" val="3936556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GET vs POST Overview</a:t>
            </a:r>
          </a:p>
        </p:txBody>
      </p:sp>
      <p:sp>
        <p:nvSpPr>
          <p:cNvPr id="3" name="Content Placeholder 2"/>
          <p:cNvSpPr>
            <a:spLocks noGrp="1"/>
          </p:cNvSpPr>
          <p:nvPr>
            <p:ph idx="1"/>
          </p:nvPr>
        </p:nvSpPr>
        <p:spPr/>
        <p:txBody>
          <a:bodyPr/>
          <a:lstStyle/>
          <a:p>
            <a:r>
              <a:rPr lang="en-US" b="1" dirty="0"/>
              <a:t>GET</a:t>
            </a:r>
            <a:r>
              <a:rPr lang="en-US" dirty="0"/>
              <a:t> and </a:t>
            </a:r>
            <a:r>
              <a:rPr lang="en-US" b="1" dirty="0"/>
              <a:t>POST</a:t>
            </a:r>
            <a:r>
              <a:rPr lang="en-US" dirty="0"/>
              <a:t> are two HTTP methods used to send form data to the server</a:t>
            </a:r>
            <a:r>
              <a:rPr lang="en-US" dirty="0" smtClean="0"/>
              <a:t>.</a:t>
            </a:r>
          </a:p>
          <a:p>
            <a:r>
              <a:rPr lang="en-US" b="1" dirty="0"/>
              <a:t>GET</a:t>
            </a:r>
            <a:r>
              <a:rPr lang="en-US" dirty="0"/>
              <a:t>: Appends form data to the URL (visible in the browser’s address bar</a:t>
            </a:r>
            <a:r>
              <a:rPr lang="en-US" dirty="0" smtClean="0"/>
              <a:t>).</a:t>
            </a:r>
          </a:p>
          <a:p>
            <a:r>
              <a:rPr lang="en-US" b="1" dirty="0"/>
              <a:t>POST</a:t>
            </a:r>
            <a:r>
              <a:rPr lang="en-US" dirty="0"/>
              <a:t>: Sends form data in the request body (not visible in the URL</a:t>
            </a:r>
            <a:r>
              <a:rPr lang="en-US" dirty="0" smtClean="0"/>
              <a:t>).</a:t>
            </a:r>
          </a:p>
          <a:p>
            <a:endParaRPr lang="en-IN" dirty="0" smtClean="0"/>
          </a:p>
          <a:p>
            <a:r>
              <a:rPr lang="en-IN" dirty="0" smtClean="0"/>
              <a:t>When </a:t>
            </a:r>
            <a:r>
              <a:rPr lang="en-IN" dirty="0"/>
              <a:t>to use GET</a:t>
            </a:r>
            <a:r>
              <a:rPr lang="en-IN" dirty="0" smtClean="0"/>
              <a:t>: </a:t>
            </a:r>
            <a:r>
              <a:rPr lang="en-US" dirty="0"/>
              <a:t>For retrieving data (e.g., search forms</a:t>
            </a:r>
            <a:r>
              <a:rPr lang="en-US" dirty="0" smtClean="0"/>
              <a:t>).</a:t>
            </a:r>
          </a:p>
          <a:p>
            <a:r>
              <a:rPr lang="en-IN" dirty="0"/>
              <a:t>When to use POST</a:t>
            </a:r>
            <a:r>
              <a:rPr lang="en-IN" dirty="0" smtClean="0"/>
              <a:t>: </a:t>
            </a:r>
            <a:r>
              <a:rPr lang="en-US" dirty="0"/>
              <a:t>For sending sensitive or large amounts of data (e.g., login forms).</a:t>
            </a:r>
            <a:endParaRPr lang="en-IN" dirty="0"/>
          </a:p>
        </p:txBody>
      </p:sp>
    </p:spTree>
    <p:extLst>
      <p:ext uri="{BB962C8B-B14F-4D97-AF65-F5344CB8AC3E}">
        <p14:creationId xmlns:p14="http://schemas.microsoft.com/office/powerpoint/2010/main" val="368477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Form Structure in </a:t>
            </a:r>
            <a:r>
              <a:rPr lang="en-IN" b="1" dirty="0" smtClean="0"/>
              <a:t>HTML</a:t>
            </a:r>
            <a:endParaRPr lang="en-IN" b="1"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IN" dirty="0" smtClean="0"/>
              <a:t>&lt;</a:t>
            </a:r>
            <a:r>
              <a:rPr lang="en-IN" b="1" dirty="0"/>
              <a:t>form action</a:t>
            </a:r>
            <a:r>
              <a:rPr lang="en-IN" dirty="0"/>
              <a:t>="</a:t>
            </a:r>
            <a:r>
              <a:rPr lang="en-IN" dirty="0" err="1"/>
              <a:t>process.php</a:t>
            </a:r>
            <a:r>
              <a:rPr lang="en-IN" dirty="0"/>
              <a:t>" </a:t>
            </a:r>
            <a:r>
              <a:rPr lang="en-IN" b="1" dirty="0"/>
              <a:t>method</a:t>
            </a:r>
            <a:r>
              <a:rPr lang="en-IN" dirty="0"/>
              <a:t>="get"&gt;</a:t>
            </a:r>
          </a:p>
          <a:p>
            <a:pPr marL="0" indent="0">
              <a:buNone/>
            </a:pPr>
            <a:r>
              <a:rPr lang="en-IN" dirty="0"/>
              <a:t>    &lt;input type="text" name="username" placeholder="Enter Username"&gt;</a:t>
            </a:r>
          </a:p>
          <a:p>
            <a:pPr marL="0" indent="0">
              <a:buNone/>
            </a:pPr>
            <a:r>
              <a:rPr lang="en-IN" dirty="0"/>
              <a:t>    &lt;input type="submit" value="Submit"&gt;</a:t>
            </a:r>
          </a:p>
          <a:p>
            <a:pPr marL="0" indent="0">
              <a:buNone/>
            </a:pPr>
            <a:r>
              <a:rPr lang="en-IN" dirty="0"/>
              <a:t>&lt;</a:t>
            </a:r>
            <a:r>
              <a:rPr lang="en-IN" b="1" dirty="0" smtClean="0"/>
              <a:t>/</a:t>
            </a:r>
            <a:r>
              <a:rPr lang="en-IN" b="1" dirty="0"/>
              <a:t>form</a:t>
            </a:r>
            <a:r>
              <a:rPr lang="en-IN" dirty="0" smtClean="0"/>
              <a:t>&gt;</a:t>
            </a:r>
          </a:p>
          <a:p>
            <a:pPr marL="0" indent="0">
              <a:buNone/>
            </a:pPr>
            <a:endParaRPr lang="en-US" dirty="0"/>
          </a:p>
          <a:p>
            <a:pPr marL="0" indent="0">
              <a:buNone/>
            </a:pPr>
            <a:r>
              <a:rPr lang="en-US" dirty="0"/>
              <a:t>The &lt;form&gt; element defines how the data will be sent (GET/POST) and the action URL (where the data is sent).</a:t>
            </a:r>
            <a:endParaRPr lang="en-IN" dirty="0"/>
          </a:p>
          <a:p>
            <a:pPr marL="0" indent="0">
              <a:buNone/>
            </a:pPr>
            <a:endParaRPr lang="en-IN" dirty="0"/>
          </a:p>
        </p:txBody>
      </p:sp>
    </p:spTree>
    <p:extLst>
      <p:ext uri="{BB962C8B-B14F-4D97-AF65-F5344CB8AC3E}">
        <p14:creationId xmlns:p14="http://schemas.microsoft.com/office/powerpoint/2010/main" val="115595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PHP Form Handling with GET and POST</a:t>
            </a:r>
            <a:endParaRPr lang="en-IN" sz="3200" b="1" dirty="0"/>
          </a:p>
        </p:txBody>
      </p:sp>
      <p:sp>
        <p:nvSpPr>
          <p:cNvPr id="3" name="Content Placeholder 2"/>
          <p:cNvSpPr>
            <a:spLocks noGrp="1"/>
          </p:cNvSpPr>
          <p:nvPr>
            <p:ph idx="1"/>
          </p:nvPr>
        </p:nvSpPr>
        <p:spPr/>
        <p:txBody>
          <a:bodyPr/>
          <a:lstStyle/>
          <a:p>
            <a:r>
              <a:rPr lang="en-US" dirty="0"/>
              <a:t>After submitting a form, PHP can access the form data using two </a:t>
            </a:r>
            <a:r>
              <a:rPr lang="en-US" dirty="0" err="1"/>
              <a:t>superglobal</a:t>
            </a:r>
            <a:r>
              <a:rPr lang="en-US" dirty="0"/>
              <a:t> arrays: </a:t>
            </a:r>
            <a:r>
              <a:rPr lang="en-US" dirty="0" smtClean="0"/>
              <a:t>$_POST and $_GET.</a:t>
            </a:r>
          </a:p>
          <a:p>
            <a:r>
              <a:rPr lang="en-IN" b="1" dirty="0"/>
              <a:t>GET method</a:t>
            </a:r>
            <a:r>
              <a:rPr lang="en-IN" dirty="0"/>
              <a:t> </a:t>
            </a:r>
            <a:r>
              <a:rPr lang="en-IN" dirty="0" smtClean="0"/>
              <a:t>uses $_GET[].</a:t>
            </a:r>
          </a:p>
          <a:p>
            <a:r>
              <a:rPr lang="en-IN" b="1" dirty="0"/>
              <a:t>POST method</a:t>
            </a:r>
            <a:r>
              <a:rPr lang="en-IN" dirty="0"/>
              <a:t> </a:t>
            </a:r>
            <a:r>
              <a:rPr lang="en-IN" dirty="0" smtClean="0"/>
              <a:t>uses $_POST[].</a:t>
            </a:r>
          </a:p>
          <a:p>
            <a:endParaRPr lang="en-US"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861048"/>
            <a:ext cx="7516274" cy="1552792"/>
          </a:xfrm>
          <a:prstGeom prst="rect">
            <a:avLst/>
          </a:prstGeom>
        </p:spPr>
      </p:pic>
    </p:spTree>
    <p:extLst>
      <p:ext uri="{BB962C8B-B14F-4D97-AF65-F5344CB8AC3E}">
        <p14:creationId xmlns:p14="http://schemas.microsoft.com/office/powerpoint/2010/main" val="398577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Get and Post Methods in </a:t>
            </a:r>
            <a:r>
              <a:rPr lang="en-US" b="1" dirty="0" smtClean="0"/>
              <a:t>PHP(contd.)</a:t>
            </a:r>
            <a:endParaRPr lang="en-IN" b="1" dirty="0"/>
          </a:p>
        </p:txBody>
      </p:sp>
      <p:sp>
        <p:nvSpPr>
          <p:cNvPr id="3" name="Content Placeholder 2"/>
          <p:cNvSpPr>
            <a:spLocks noGrp="1"/>
          </p:cNvSpPr>
          <p:nvPr>
            <p:ph idx="1"/>
          </p:nvPr>
        </p:nvSpPr>
        <p:spPr/>
        <p:txBody>
          <a:bodyPr>
            <a:normAutofit/>
          </a:bodyPr>
          <a:lstStyle/>
          <a:p>
            <a:pPr algn="just"/>
            <a:r>
              <a:rPr lang="en-US" dirty="0"/>
              <a:t>Get and Post methods are the HTTP request methods used inside the </a:t>
            </a:r>
            <a:r>
              <a:rPr lang="en-US" i="1" dirty="0"/>
              <a:t>&lt;form&gt;</a:t>
            </a:r>
            <a:r>
              <a:rPr lang="en-US" dirty="0"/>
              <a:t> tag to send form data to the server</a:t>
            </a:r>
            <a:r>
              <a:rPr lang="en-US" dirty="0" smtClean="0"/>
              <a:t>.</a:t>
            </a:r>
          </a:p>
          <a:p>
            <a:pPr algn="just"/>
            <a:endParaRPr lang="en-US" dirty="0"/>
          </a:p>
          <a:p>
            <a:pPr algn="just"/>
            <a:r>
              <a:rPr lang="en-US" dirty="0"/>
              <a:t>HTTP protocol enables the communication between the client and the server where a browser can be the client, and an application running on a computer system that hosts your website can be the server.</a:t>
            </a:r>
          </a:p>
        </p:txBody>
      </p:sp>
    </p:spTree>
    <p:extLst>
      <p:ext uri="{BB962C8B-B14F-4D97-AF65-F5344CB8AC3E}">
        <p14:creationId xmlns:p14="http://schemas.microsoft.com/office/powerpoint/2010/main" val="4038192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 to the GET Method</a:t>
            </a:r>
            <a:endParaRPr lang="en-IN" b="1" dirty="0"/>
          </a:p>
        </p:txBody>
      </p:sp>
      <p:sp>
        <p:nvSpPr>
          <p:cNvPr id="3" name="Content Placeholder 2"/>
          <p:cNvSpPr>
            <a:spLocks noGrp="1"/>
          </p:cNvSpPr>
          <p:nvPr>
            <p:ph idx="1"/>
          </p:nvPr>
        </p:nvSpPr>
        <p:spPr/>
        <p:txBody>
          <a:bodyPr>
            <a:normAutofit/>
          </a:bodyPr>
          <a:lstStyle/>
          <a:p>
            <a:pPr algn="just"/>
            <a:r>
              <a:rPr lang="en-US" dirty="0"/>
              <a:t>The </a:t>
            </a:r>
            <a:r>
              <a:rPr lang="en-US" b="1" dirty="0"/>
              <a:t>GET</a:t>
            </a:r>
            <a:r>
              <a:rPr lang="en-US" dirty="0"/>
              <a:t> method is used to submit the HTML form data. This data is collected by the predefined </a:t>
            </a:r>
            <a:r>
              <a:rPr lang="en-US" b="1" dirty="0"/>
              <a:t>$_GET variable </a:t>
            </a:r>
            <a:r>
              <a:rPr lang="en-US" dirty="0"/>
              <a:t>for processing</a:t>
            </a:r>
            <a:r>
              <a:rPr lang="en-US" dirty="0" smtClean="0"/>
              <a:t>.</a:t>
            </a:r>
          </a:p>
          <a:p>
            <a:pPr algn="just"/>
            <a:endParaRPr lang="en-US" dirty="0"/>
          </a:p>
          <a:p>
            <a:pPr algn="just"/>
            <a:r>
              <a:rPr lang="en-US" dirty="0"/>
              <a:t>The information sent from an </a:t>
            </a:r>
            <a:r>
              <a:rPr lang="en-US" dirty="0" smtClean="0"/>
              <a:t>HTM</a:t>
            </a:r>
            <a:r>
              <a:rPr lang="en-US" dirty="0"/>
              <a:t> form using the GET method is visible to everyone in the browser's address bar, which means that all the variable names and their values will be displayed in the URL. Therefore, the get method is not secured to send sensitive information</a:t>
            </a:r>
            <a:r>
              <a:rPr lang="en-US" dirty="0" smtClean="0"/>
              <a:t>.</a:t>
            </a:r>
          </a:p>
          <a:p>
            <a:pPr algn="just"/>
            <a:endParaRPr lang="en-US" dirty="0"/>
          </a:p>
          <a:p>
            <a:pPr algn="just"/>
            <a:r>
              <a:rPr lang="en-IN" dirty="0" smtClean="0"/>
              <a:t>Example http</a:t>
            </a:r>
            <a:r>
              <a:rPr lang="en-IN" dirty="0"/>
              <a:t>://example.com/form.php?name=John&amp;age=25</a:t>
            </a:r>
            <a:endParaRPr lang="en-US" dirty="0"/>
          </a:p>
        </p:txBody>
      </p:sp>
    </p:spTree>
    <p:extLst>
      <p:ext uri="{BB962C8B-B14F-4D97-AF65-F5344CB8AC3E}">
        <p14:creationId xmlns:p14="http://schemas.microsoft.com/office/powerpoint/2010/main" val="2471970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Form with GET Method</a:t>
            </a:r>
            <a:endParaRPr lang="en-IN" b="1" dirty="0"/>
          </a:p>
        </p:txBody>
      </p:sp>
      <p:sp>
        <p:nvSpPr>
          <p:cNvPr id="3" name="Content Placeholder 2"/>
          <p:cNvSpPr>
            <a:spLocks noGrp="1"/>
          </p:cNvSpPr>
          <p:nvPr>
            <p:ph idx="1"/>
          </p:nvPr>
        </p:nvSpPr>
        <p:spPr/>
        <p:txBody>
          <a:bodyPr/>
          <a:lstStyle/>
          <a:p>
            <a:endParaRPr lang="en-US" dirty="0" smtClean="0"/>
          </a:p>
          <a:p>
            <a:r>
              <a:rPr lang="en-US" dirty="0" smtClean="0"/>
              <a:t>HTML </a:t>
            </a:r>
            <a:r>
              <a:rPr lang="en-US" dirty="0"/>
              <a:t>code to use the GET method</a:t>
            </a:r>
            <a:r>
              <a:rPr lang="en-US" dirty="0" smtClean="0"/>
              <a:t>:</a:t>
            </a:r>
          </a:p>
          <a:p>
            <a:pPr marL="0" indent="0">
              <a:buNone/>
            </a:pPr>
            <a:endParaRPr lang="en-US" dirty="0"/>
          </a:p>
          <a:p>
            <a:pPr marL="0" indent="0">
              <a:buNone/>
            </a:pPr>
            <a:r>
              <a:rPr lang="en-US" dirty="0">
                <a:solidFill>
                  <a:srgbClr val="FF0000"/>
                </a:solidFill>
              </a:rPr>
              <a:t>&lt;form action="</a:t>
            </a:r>
            <a:r>
              <a:rPr lang="en-US" dirty="0" err="1">
                <a:solidFill>
                  <a:srgbClr val="FF0000"/>
                </a:solidFill>
              </a:rPr>
              <a:t>process.php</a:t>
            </a:r>
            <a:r>
              <a:rPr lang="en-US" dirty="0">
                <a:solidFill>
                  <a:srgbClr val="FF0000"/>
                </a:solidFill>
              </a:rPr>
              <a:t>" method="get"&gt;</a:t>
            </a:r>
          </a:p>
          <a:p>
            <a:pPr marL="0" indent="0">
              <a:buNone/>
            </a:pPr>
            <a:r>
              <a:rPr lang="en-US" dirty="0">
                <a:solidFill>
                  <a:srgbClr val="FF0000"/>
                </a:solidFill>
              </a:rPr>
              <a:t>    &lt;input type="text" name="username"&gt;</a:t>
            </a:r>
          </a:p>
          <a:p>
            <a:pPr marL="0" indent="0">
              <a:buNone/>
            </a:pPr>
            <a:r>
              <a:rPr lang="en-US" dirty="0">
                <a:solidFill>
                  <a:srgbClr val="FF0000"/>
                </a:solidFill>
              </a:rPr>
              <a:t>    &lt;input type="submit" value="Submit"&gt;</a:t>
            </a:r>
          </a:p>
          <a:p>
            <a:pPr marL="0" indent="0">
              <a:buNone/>
            </a:pPr>
            <a:r>
              <a:rPr lang="en-US" dirty="0">
                <a:solidFill>
                  <a:srgbClr val="FF0000"/>
                </a:solidFill>
              </a:rPr>
              <a:t>&lt;/form</a:t>
            </a:r>
            <a:r>
              <a:rPr lang="en-US" dirty="0" smtClean="0">
                <a:solidFill>
                  <a:srgbClr val="FF0000"/>
                </a:solidFill>
              </a:rPr>
              <a:t>&gt;</a:t>
            </a:r>
          </a:p>
          <a:p>
            <a:pPr marL="0" indent="0">
              <a:buNone/>
            </a:pPr>
            <a:endParaRPr lang="en-US" dirty="0">
              <a:solidFill>
                <a:srgbClr val="FF0000"/>
              </a:solidFill>
            </a:endParaRPr>
          </a:p>
          <a:p>
            <a:r>
              <a:rPr lang="en-US" dirty="0"/>
              <a:t>Form data is visible in the URL after submission.</a:t>
            </a:r>
            <a:endParaRPr lang="en-US" dirty="0">
              <a:solidFill>
                <a:srgbClr val="FF0000"/>
              </a:solidFill>
            </a:endParaRPr>
          </a:p>
          <a:p>
            <a:pPr marL="0" indent="0">
              <a:buNone/>
            </a:pPr>
            <a:endParaRPr lang="en-IN" dirty="0"/>
          </a:p>
        </p:txBody>
      </p:sp>
    </p:spTree>
    <p:extLst>
      <p:ext uri="{BB962C8B-B14F-4D97-AF65-F5344CB8AC3E}">
        <p14:creationId xmlns:p14="http://schemas.microsoft.com/office/powerpoint/2010/main" val="1332409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547</TotalTime>
  <Words>1110</Words>
  <Application>Microsoft Office PowerPoint</Application>
  <PresentationFormat>On-screen Show (4:3)</PresentationFormat>
  <Paragraphs>205</Paragraphs>
  <Slides>30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30</vt:i4>
      </vt:variant>
    </vt:vector>
  </HeadingPairs>
  <TitlesOfParts>
    <vt:vector size="32" baseType="lpstr">
      <vt:lpstr>Arial</vt:lpstr>
      <vt:lpstr>Clarity</vt:lpstr>
      <vt:lpstr>PHP get and post</vt:lpstr>
      <vt:lpstr>What is PHP Form Handling?</vt:lpstr>
      <vt:lpstr>Get and Post Methods in PHP</vt:lpstr>
      <vt:lpstr>GET vs POST Overview</vt:lpstr>
      <vt:lpstr>Form Structure in HTML</vt:lpstr>
      <vt:lpstr>PHP Form Handling with GET and POST</vt:lpstr>
      <vt:lpstr>Get and Post Methods in PHP(contd.)</vt:lpstr>
      <vt:lpstr>Introduction to the GET Method</vt:lpstr>
      <vt:lpstr>HTML Form with GET Method</vt:lpstr>
      <vt:lpstr>Advantages of the GET Method</vt:lpstr>
      <vt:lpstr>Disadvantages of the GET Method</vt:lpstr>
      <vt:lpstr>Introduction to the POST Method</vt:lpstr>
      <vt:lpstr>HTML Form with POST Method</vt:lpstr>
      <vt:lpstr>Example of POST Method in PHP</vt:lpstr>
      <vt:lpstr>Advantages of the POST Method</vt:lpstr>
      <vt:lpstr>$_REQUEST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user</cp:lastModifiedBy>
  <cp:revision>227</cp:revision>
  <dcterms:created xsi:type="dcterms:W3CDTF">2020-12-03T16:29:07Z</dcterms:created>
  <dcterms:modified xsi:type="dcterms:W3CDTF">2024-09-16T04:19:54Z</dcterms:modified>
</cp:coreProperties>
</file>