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03" r:id="rId3"/>
    <p:sldId id="299" r:id="rId4"/>
    <p:sldId id="304" r:id="rId5"/>
    <p:sldId id="305" r:id="rId6"/>
    <p:sldId id="300" r:id="rId7"/>
    <p:sldId id="306" r:id="rId8"/>
    <p:sldId id="307" r:id="rId9"/>
    <p:sldId id="308" r:id="rId10"/>
    <p:sldId id="309" r:id="rId11"/>
    <p:sldId id="290" r:id="rId12"/>
    <p:sldId id="291" r:id="rId13"/>
    <p:sldId id="310" r:id="rId14"/>
    <p:sldId id="311" r:id="rId15"/>
    <p:sldId id="292" r:id="rId16"/>
    <p:sldId id="312" r:id="rId17"/>
    <p:sldId id="313" r:id="rId18"/>
    <p:sldId id="314" r:id="rId19"/>
    <p:sldId id="293" r:id="rId20"/>
    <p:sldId id="315" r:id="rId21"/>
    <p:sldId id="316" r:id="rId22"/>
    <p:sldId id="317" r:id="rId23"/>
    <p:sldId id="294" r:id="rId24"/>
    <p:sldId id="318" r:id="rId25"/>
    <p:sldId id="319" r:id="rId26"/>
    <p:sldId id="295" r:id="rId27"/>
    <p:sldId id="320" r:id="rId28"/>
    <p:sldId id="321" r:id="rId29"/>
    <p:sldId id="322" r:id="rId30"/>
    <p:sldId id="296" r:id="rId31"/>
    <p:sldId id="297" r:id="rId32"/>
    <p:sldId id="323" r:id="rId33"/>
    <p:sldId id="324" r:id="rId34"/>
    <p:sldId id="298" r:id="rId35"/>
    <p:sldId id="325" r:id="rId36"/>
    <p:sldId id="281" r:id="rId37"/>
    <p:sldId id="282" r:id="rId38"/>
    <p:sldId id="283" r:id="rId39"/>
    <p:sldId id="285" r:id="rId40"/>
    <p:sldId id="286" r:id="rId41"/>
    <p:sldId id="287" r:id="rId42"/>
    <p:sldId id="288" r:id="rId43"/>
    <p:sldId id="301" r:id="rId44"/>
    <p:sldId id="28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variables, data types and constants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 type?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 </a:t>
            </a:r>
            <a:r>
              <a:rPr lang="en-US" dirty="0"/>
              <a:t>PHP, a data type refers to the classification of the type of data that a variable can hold.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4 types of data types in PHP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Scalar data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Compound data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  Special data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Pseudo data type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62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Scalar Data </a:t>
            </a:r>
            <a:r>
              <a:rPr lang="en-IN" b="1" dirty="0"/>
              <a:t>Types in </a:t>
            </a:r>
            <a:r>
              <a:rPr lang="en-IN" b="1" dirty="0" smtClean="0"/>
              <a:t>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Scalar data types variables are those variables which can hold only single value.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Types of scalar data type variables: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Integer</a:t>
            </a:r>
          </a:p>
          <a:p>
            <a:pPr algn="just">
              <a:buFontTx/>
              <a:buChar char="-"/>
            </a:pPr>
            <a:r>
              <a:rPr lang="en-US" dirty="0" smtClean="0"/>
              <a:t>Float(also known as doubles in PHP)</a:t>
            </a:r>
          </a:p>
          <a:p>
            <a:pPr algn="just">
              <a:buFontTx/>
              <a:buChar char="-"/>
            </a:pPr>
            <a:r>
              <a:rPr lang="en-US" dirty="0" smtClean="0"/>
              <a:t>String</a:t>
            </a:r>
          </a:p>
          <a:p>
            <a:pPr algn="just">
              <a:buFontTx/>
              <a:buChar char="-"/>
            </a:pPr>
            <a:r>
              <a:rPr lang="en-US" dirty="0" smtClean="0"/>
              <a:t>Boolean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9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PHP, an integer is a data type that represents whole numbers without any fractional or decimal components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Integers can be positive, negative, or </a:t>
            </a:r>
            <a:r>
              <a:rPr lang="en-US" dirty="0" smtClean="0"/>
              <a:t>zero.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Integers </a:t>
            </a:r>
            <a:r>
              <a:rPr lang="en-US" dirty="0"/>
              <a:t>are whole numbers, without a decimal point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(..., </a:t>
            </a:r>
            <a:r>
              <a:rPr lang="en-US" dirty="0"/>
              <a:t>-</a:t>
            </a:r>
            <a:r>
              <a:rPr lang="en-US" dirty="0" smtClean="0"/>
              <a:t>2</a:t>
            </a:r>
            <a:r>
              <a:rPr lang="en-US" dirty="0"/>
              <a:t>, -1, 0, 1, 2, ...).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8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Integers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Characterstics</a:t>
            </a:r>
            <a:r>
              <a:rPr lang="en-US" dirty="0" smtClean="0"/>
              <a:t> of integers: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Whole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Range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Base representations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Arithmatic</a:t>
            </a:r>
            <a:r>
              <a:rPr lang="en-US" dirty="0" smtClean="0"/>
              <a:t>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Type conversion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Signed and unsigned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Memory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49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Integers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/>
              <a:t>positiveInt</a:t>
            </a:r>
            <a:r>
              <a:rPr lang="en-IN" dirty="0"/>
              <a:t> = 123</a:t>
            </a:r>
            <a:r>
              <a:rPr lang="en-IN" dirty="0" smtClean="0"/>
              <a:t>;     // </a:t>
            </a:r>
            <a:r>
              <a:rPr lang="en-IN" dirty="0"/>
              <a:t>A positive integer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/>
              <a:t>negativeInt</a:t>
            </a:r>
            <a:r>
              <a:rPr lang="en-IN" dirty="0"/>
              <a:t> = -456; </a:t>
            </a:r>
            <a:r>
              <a:rPr lang="en-IN" dirty="0" smtClean="0"/>
              <a:t> // </a:t>
            </a:r>
            <a:r>
              <a:rPr lang="en-IN" dirty="0"/>
              <a:t>A negative integer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/>
              <a:t>zero = 0; </a:t>
            </a:r>
            <a:r>
              <a:rPr lang="en-IN" dirty="0" smtClean="0"/>
              <a:t>                 // </a:t>
            </a:r>
            <a:r>
              <a:rPr lang="en-IN" dirty="0"/>
              <a:t>Zero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/>
              <a:t>hexInt</a:t>
            </a:r>
            <a:r>
              <a:rPr lang="en-IN" dirty="0"/>
              <a:t> = 0x1A; </a:t>
            </a:r>
            <a:r>
              <a:rPr lang="en-IN" dirty="0" smtClean="0"/>
              <a:t>        // </a:t>
            </a:r>
            <a:r>
              <a:rPr lang="en-IN" dirty="0"/>
              <a:t>A hexadecimal integer (26 in decimal) $</a:t>
            </a:r>
            <a:r>
              <a:rPr lang="en-IN" dirty="0" err="1"/>
              <a:t>octalInt</a:t>
            </a:r>
            <a:r>
              <a:rPr lang="en-IN" dirty="0"/>
              <a:t> = 0755; </a:t>
            </a:r>
            <a:r>
              <a:rPr lang="en-IN" dirty="0" smtClean="0"/>
              <a:t>      // </a:t>
            </a:r>
            <a:r>
              <a:rPr lang="en-IN" dirty="0"/>
              <a:t>An octal integer (493 in decimal) $</a:t>
            </a:r>
            <a:r>
              <a:rPr lang="en-IN" dirty="0" err="1"/>
              <a:t>binaryInt</a:t>
            </a:r>
            <a:r>
              <a:rPr lang="en-IN" dirty="0"/>
              <a:t> = 0b1010; // A binary integer (10 in decimal)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echo </a:t>
            </a:r>
            <a:r>
              <a:rPr lang="en-IN" dirty="0"/>
              <a:t>$</a:t>
            </a:r>
            <a:r>
              <a:rPr lang="en-IN" dirty="0" err="1"/>
              <a:t>positiveInt</a:t>
            </a:r>
            <a:r>
              <a:rPr lang="en-IN" dirty="0"/>
              <a:t>; </a:t>
            </a:r>
            <a:r>
              <a:rPr lang="en-IN" dirty="0" smtClean="0"/>
              <a:t>     // </a:t>
            </a:r>
            <a:r>
              <a:rPr lang="en-IN" dirty="0"/>
              <a:t>Outputs: 123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echo </a:t>
            </a:r>
            <a:r>
              <a:rPr lang="en-IN" dirty="0"/>
              <a:t>$</a:t>
            </a:r>
            <a:r>
              <a:rPr lang="en-IN" dirty="0" err="1"/>
              <a:t>hexInt</a:t>
            </a:r>
            <a:r>
              <a:rPr lang="en-IN" dirty="0" smtClean="0"/>
              <a:t>;            </a:t>
            </a:r>
            <a:r>
              <a:rPr lang="en-IN" dirty="0"/>
              <a:t>// Outputs: 26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81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Floating Point Numbers or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Floating point numbers (also known as "floats", "doubles", or "real numbers") are decimal or fractional </a:t>
            </a:r>
            <a:r>
              <a:rPr lang="en-US" dirty="0" smtClean="0"/>
              <a:t>numbers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Characterstics</a:t>
            </a:r>
            <a:r>
              <a:rPr lang="en-US" dirty="0" smtClean="0"/>
              <a:t> of floating point numbers:</a:t>
            </a:r>
          </a:p>
          <a:p>
            <a:pPr marL="0" indent="0" algn="just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Fractional or decimal </a:t>
            </a:r>
            <a:r>
              <a:rPr lang="en-US" dirty="0"/>
              <a:t>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Range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Precision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Arithmatic</a:t>
            </a:r>
            <a:r>
              <a:rPr lang="en-US" dirty="0"/>
              <a:t>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Type conversion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Signed and unsigned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Memory </a:t>
            </a:r>
            <a:r>
              <a:rPr lang="en-US" dirty="0" smtClean="0"/>
              <a:t>usage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Roundings</a:t>
            </a:r>
            <a:r>
              <a:rPr lang="en-US" dirty="0" smtClean="0"/>
              <a:t> and precision issues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floating point functions</a:t>
            </a:r>
            <a:endParaRPr lang="en-IN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Floating Point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Common functions in floating point numbers: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is_float</a:t>
            </a:r>
            <a:r>
              <a:rPr lang="en-US" dirty="0" smtClean="0"/>
              <a:t>() or </a:t>
            </a:r>
            <a:r>
              <a:rPr lang="en-US" dirty="0" err="1" smtClean="0"/>
              <a:t>is_double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round()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floor()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ceil()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number_format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8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Floating Point Numbers in PHP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28" y="1600200"/>
            <a:ext cx="6890944" cy="4876800"/>
          </a:xfrm>
        </p:spPr>
      </p:pic>
    </p:spTree>
    <p:extLst>
      <p:ext uri="{BB962C8B-B14F-4D97-AF65-F5344CB8AC3E}">
        <p14:creationId xmlns:p14="http://schemas.microsoft.com/office/powerpoint/2010/main" val="88129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Floating Point Numbers in PHP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3" y="1844824"/>
            <a:ext cx="6425393" cy="3713225"/>
          </a:xfrm>
        </p:spPr>
      </p:pic>
    </p:spTree>
    <p:extLst>
      <p:ext uri="{BB962C8B-B14F-4D97-AF65-F5344CB8AC3E}">
        <p14:creationId xmlns:p14="http://schemas.microsoft.com/office/powerpoint/2010/main" val="469531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Strings </a:t>
            </a:r>
            <a:r>
              <a:rPr lang="en-US" dirty="0"/>
              <a:t>are sequences of characters, where every character is the same as a byte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string can hold letters, numbers, and special characters and it can be as large as up to </a:t>
            </a:r>
            <a:r>
              <a:rPr lang="en-US" dirty="0" smtClean="0"/>
              <a:t>2GB.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simplest way to specify a string is to enclose it in single quotes (e.g. 'Hello world!'), however you can also use double quotes ("Hello world</a:t>
            </a:r>
            <a:r>
              <a:rPr lang="en-US" dirty="0" smtClean="0"/>
              <a:t>!").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PHP provides a powerful set of functions to manipulate strings, making it easy to handle text in various formats and contexts.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7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 Syntax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0270" y="4149080"/>
            <a:ext cx="75953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PHP script starts with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ends with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270" y="2204864"/>
            <a:ext cx="6246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2060"/>
                </a:solidFill>
                <a:latin typeface="Consolas" panose="020B0609020204030204" pitchFamily="49" charset="0"/>
              </a:rPr>
              <a:t>&lt;?</a:t>
            </a:r>
            <a:r>
              <a:rPr lang="en-US" altLang="en-US" sz="3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php</a:t>
            </a:r>
            <a:r>
              <a:rPr lang="en-US" altLang="en-US" sz="32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2060"/>
                </a:solidFill>
                <a:latin typeface="Consolas" panose="020B0609020204030204" pitchFamily="49" charset="0"/>
              </a:rPr>
              <a:t>// PHP code goes here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2060"/>
                </a:solidFill>
                <a:latin typeface="Consolas" panose="020B0609020204030204" pitchFamily="49" charset="0"/>
              </a:rPr>
              <a:t>?&gt;</a:t>
            </a:r>
            <a:r>
              <a:rPr lang="en-US" altLang="en-US" sz="32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40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Characterstics</a:t>
            </a:r>
            <a:r>
              <a:rPr lang="en-US" dirty="0" smtClean="0"/>
              <a:t> of strings: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Delimeters</a:t>
            </a:r>
            <a:r>
              <a:rPr lang="en-US" dirty="0" smtClean="0"/>
              <a:t> : Single quotes or double quotes.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String concatenation : done by dot operator.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Variable interpolation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Escape sequences : \n, \t, \\, \’, \”,\$.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String </a:t>
            </a:r>
            <a:r>
              <a:rPr lang="en-US" dirty="0"/>
              <a:t>functions : PHP provides a powerful set of functions to manipulate strings, making it easy to handle text in various formats and contexts.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1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of string functions: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15133"/>
            <a:ext cx="6847475" cy="45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3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Strings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7220958" cy="2429214"/>
          </a:xfrm>
        </p:spPr>
      </p:pic>
    </p:spTree>
    <p:extLst>
      <p:ext uri="{BB962C8B-B14F-4D97-AF65-F5344CB8AC3E}">
        <p14:creationId xmlns:p14="http://schemas.microsoft.com/office/powerpoint/2010/main" val="425076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Booleans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PHP, a </a:t>
            </a:r>
            <a:r>
              <a:rPr lang="en-US" dirty="0" err="1"/>
              <a:t>boolean</a:t>
            </a:r>
            <a:r>
              <a:rPr lang="en-US" dirty="0"/>
              <a:t> is a data type that can hold one of two possible </a:t>
            </a:r>
            <a:r>
              <a:rPr lang="en-US" dirty="0" smtClean="0"/>
              <a:t>values either ‘True’ or ‘False’.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Booleans are commonly used in conditional statements and logical operations to control the flow of a program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Characterstics</a:t>
            </a:r>
            <a:r>
              <a:rPr lang="en-US" dirty="0" smtClean="0"/>
              <a:t> of Booleans:</a:t>
            </a:r>
          </a:p>
          <a:p>
            <a:pPr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Values : Only 2 values true or false.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Case insensitive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4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Booleans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916832"/>
            <a:ext cx="6801799" cy="3553321"/>
          </a:xfrm>
        </p:spPr>
      </p:pic>
    </p:spTree>
    <p:extLst>
      <p:ext uri="{BB962C8B-B14F-4D97-AF65-F5344CB8AC3E}">
        <p14:creationId xmlns:p14="http://schemas.microsoft.com/office/powerpoint/2010/main" val="335061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Compound </a:t>
            </a:r>
            <a:r>
              <a:rPr lang="en-IN" b="1" dirty="0"/>
              <a:t>Data Types in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data type variables are those variables which can hold multiple values.</a:t>
            </a:r>
          </a:p>
          <a:p>
            <a:endParaRPr lang="en-US" dirty="0"/>
          </a:p>
          <a:p>
            <a:r>
              <a:rPr lang="en-US" dirty="0" smtClean="0"/>
              <a:t>There are only 2 types of compound data type variables: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Arrays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8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PHP, an array is a data structure that allows you to store multiple values in a single variable.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Arrays </a:t>
            </a:r>
            <a:r>
              <a:rPr lang="en-US" dirty="0"/>
              <a:t>can hold various data types, including integers, strings, objects, and even other arrays. </a:t>
            </a:r>
            <a:r>
              <a:rPr lang="en-US" dirty="0" smtClean="0"/>
              <a:t>PHP </a:t>
            </a:r>
            <a:r>
              <a:rPr lang="en-US" dirty="0"/>
              <a:t>arrays are highly flexible and can be indexed by numbers (numeric keys) or by strings (associative </a:t>
            </a:r>
            <a:r>
              <a:rPr lang="en-US" dirty="0" smtClean="0"/>
              <a:t>arrays).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Types of arrays: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Indexed Arrays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Associative arrays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Multidimensional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Indexed Arrays 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Arrays with numeric keys starting from </a:t>
            </a:r>
            <a:r>
              <a:rPr lang="en-US" dirty="0" smtClean="0"/>
              <a:t>0.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Keys </a:t>
            </a:r>
            <a:r>
              <a:rPr lang="en-US" dirty="0"/>
              <a:t>are automatically assigned if not specified.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95736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>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$</a:t>
            </a:r>
            <a:r>
              <a:rPr lang="en-IN" dirty="0"/>
              <a:t>fruits = ["Apple", "Banana", "Cherry"]; echo $fruits[0</a:t>
            </a:r>
            <a:r>
              <a:rPr lang="en-IN" dirty="0" smtClean="0"/>
              <a:t>];</a:t>
            </a:r>
          </a:p>
          <a:p>
            <a:endParaRPr lang="en-IN" dirty="0"/>
          </a:p>
          <a:p>
            <a:r>
              <a:rPr lang="en-IN" dirty="0" smtClean="0"/>
              <a:t>?&gt;</a:t>
            </a:r>
          </a:p>
          <a:p>
            <a:endParaRPr lang="en-US" dirty="0"/>
          </a:p>
          <a:p>
            <a:r>
              <a:rPr lang="en-US" dirty="0" smtClean="0"/>
              <a:t>Output : </a:t>
            </a:r>
            <a:r>
              <a:rPr lang="en-IN" dirty="0" smtClean="0"/>
              <a:t>Apple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330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Arrays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Arrays: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Arrays where the keys are strings</a:t>
            </a:r>
            <a:r>
              <a:rPr lang="en-US" dirty="0" smtClean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When you want to associate with specific named keys.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15816" y="3164681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$person = [</a:t>
            </a:r>
          </a:p>
          <a:p>
            <a:r>
              <a:rPr lang="en-IN" dirty="0"/>
              <a:t>    "name" =&gt; "John",</a:t>
            </a:r>
          </a:p>
          <a:p>
            <a:r>
              <a:rPr lang="en-IN" dirty="0"/>
              <a:t>    "age" =&gt; 30,</a:t>
            </a:r>
          </a:p>
          <a:p>
            <a:r>
              <a:rPr lang="en-IN" dirty="0"/>
              <a:t>    "city" =&gt; "New York"</a:t>
            </a:r>
          </a:p>
          <a:p>
            <a:r>
              <a:rPr lang="en-IN" dirty="0"/>
              <a:t>];</a:t>
            </a:r>
          </a:p>
          <a:p>
            <a:r>
              <a:rPr lang="en-IN" dirty="0"/>
              <a:t>echo $person["name</a:t>
            </a:r>
            <a:r>
              <a:rPr lang="en-IN" dirty="0" smtClean="0"/>
              <a:t>"];</a:t>
            </a:r>
          </a:p>
          <a:p>
            <a:endParaRPr lang="en-IN" dirty="0"/>
          </a:p>
          <a:p>
            <a:r>
              <a:rPr lang="en-IN" dirty="0" smtClean="0"/>
              <a:t>?&gt;</a:t>
            </a:r>
          </a:p>
          <a:p>
            <a:endParaRPr lang="en-US" dirty="0"/>
          </a:p>
          <a:p>
            <a:r>
              <a:rPr lang="en-IN" dirty="0" smtClean="0"/>
              <a:t>Output : </a:t>
            </a:r>
            <a:r>
              <a:rPr lang="en-IN" dirty="0"/>
              <a:t>John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11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Practical Use Cases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Storing Collections of Data: Arrays are useful for storing collections of related data, such as lists of items, user data, or configurations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Mapping: Associative arrays are ideal for mapping data, such as user profiles, settings, or translations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Handling Forms: Arrays are commonly used to handle form data, where each field corresponds to an array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1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Variables are used to store data, like string of text, numbers, etc. Variable values can change over the course of a script. Here're some important things to know about variables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In PHP variable can be declared as: $</a:t>
            </a:r>
            <a:r>
              <a:rPr lang="en-US" dirty="0" err="1"/>
              <a:t>var_name</a:t>
            </a:r>
            <a:r>
              <a:rPr lang="en-US" dirty="0"/>
              <a:t> = value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Variables are also known as containers as these containers are containing some values and the name of the container is the variable name.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0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Object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object is a data type that not only allows storing data but also information on, how to process that data.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object is a specific instance of a class which serve as templates for objects. </a:t>
            </a:r>
            <a:endParaRPr lang="en-US" dirty="0" smtClean="0"/>
          </a:p>
          <a:p>
            <a:pPr algn="just"/>
            <a:r>
              <a:rPr lang="en-US" dirty="0" smtClean="0"/>
              <a:t>Objects </a:t>
            </a:r>
            <a:r>
              <a:rPr lang="en-US" dirty="0"/>
              <a:t>are created based on this template via the new keyword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Every object has properties and methods corresponding to those of its parent class. </a:t>
            </a:r>
            <a:endParaRPr lang="en-US" dirty="0" smtClean="0"/>
          </a:p>
          <a:p>
            <a:pPr algn="just"/>
            <a:r>
              <a:rPr lang="en-US" dirty="0" smtClean="0"/>
              <a:t>Every </a:t>
            </a:r>
            <a:r>
              <a:rPr lang="en-US" dirty="0"/>
              <a:t>object instance is completely independent, with its own properties and methods, and can thus be manipulated independently of other objects of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33168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Special Data Type Variable in 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two special </a:t>
            </a:r>
            <a:r>
              <a:rPr lang="en-US" dirty="0" smtClean="0"/>
              <a:t>data type variable: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Resouce</a:t>
            </a:r>
            <a:r>
              <a:rPr lang="en-US" dirty="0" smtClean="0"/>
              <a:t> variable : A ‘resource’ is a special data type variable which is used to holds the </a:t>
            </a:r>
            <a:r>
              <a:rPr lang="en-US" dirty="0" err="1" smtClean="0"/>
              <a:t>refrence</a:t>
            </a:r>
            <a:r>
              <a:rPr lang="en-US" dirty="0" smtClean="0"/>
              <a:t> of external files. </a:t>
            </a:r>
            <a:r>
              <a:rPr lang="en-US" dirty="0"/>
              <a:t>This might be a connection to a database, a file handle, a connection to an external server, or any other kind of external connection or stream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Null Variable : The ‘NULL’ data type variable with no value. It can have only one possible value </a:t>
            </a:r>
            <a:r>
              <a:rPr lang="en-US" dirty="0" err="1" smtClean="0"/>
              <a:t>ie</a:t>
            </a:r>
            <a:r>
              <a:rPr lang="en-US" dirty="0" smtClean="0"/>
              <a:t>, NULL.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Data Type in PHP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3474114"/>
          </a:xfrm>
        </p:spPr>
      </p:pic>
    </p:spTree>
    <p:extLst>
      <p:ext uri="{BB962C8B-B14F-4D97-AF65-F5344CB8AC3E}">
        <p14:creationId xmlns:p14="http://schemas.microsoft.com/office/powerpoint/2010/main" val="4048965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Data Type in PHP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24000"/>
            <a:ext cx="6518547" cy="4672313"/>
          </a:xfrm>
        </p:spPr>
      </p:pic>
    </p:spTree>
    <p:extLst>
      <p:ext uri="{BB962C8B-B14F-4D97-AF65-F5344CB8AC3E}">
        <p14:creationId xmlns:p14="http://schemas.microsoft.com/office/powerpoint/2010/main" val="63302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Resource in 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Uses of Resource data type variable: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() : for opening a file.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mysql_connect</a:t>
            </a:r>
            <a:r>
              <a:rPr lang="en-US" dirty="0" smtClean="0"/>
              <a:t>() : for connecting databases.</a:t>
            </a: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imagecreate</a:t>
            </a:r>
            <a:r>
              <a:rPr lang="en-US" dirty="0" smtClean="0"/>
              <a:t>() : for linking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in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Uses of NULL data type variable: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Uninitialized variable : A variable that has not been initialized is automatically set to null.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Resetting variable : setting a variable to null which effectively clears the value of the variable.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Function Return Values: Some functions </a:t>
            </a:r>
            <a:r>
              <a:rPr lang="en-US" dirty="0" smtClean="0"/>
              <a:t>return null to indicate an error or the desired output is not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59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constant is a name or an identifier for a fixed </a:t>
            </a:r>
            <a:r>
              <a:rPr lang="en-US" dirty="0" smtClean="0"/>
              <a:t>value.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Constant </a:t>
            </a:r>
            <a:r>
              <a:rPr lang="en-US" dirty="0"/>
              <a:t>are like variables, except that once they are defined, they cannot be undefined or </a:t>
            </a:r>
            <a:r>
              <a:rPr lang="en-US" dirty="0" smtClean="0"/>
              <a:t>changed.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PHP constants can be defined by 2 ways</a:t>
            </a:r>
            <a:r>
              <a:rPr lang="en-US" dirty="0" smtClean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- Using </a:t>
            </a:r>
            <a:r>
              <a:rPr lang="en-US" dirty="0"/>
              <a:t>define() </a:t>
            </a:r>
            <a:r>
              <a:rPr lang="en-US" dirty="0" smtClean="0"/>
              <a:t>function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- Using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1145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constant: define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- Use the define() function to create a constant. It defines constant at run time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define(name, </a:t>
            </a:r>
            <a:r>
              <a:rPr lang="en-US" dirty="0" smtClean="0">
                <a:solidFill>
                  <a:schemeClr val="tx2"/>
                </a:solidFill>
              </a:rPr>
              <a:t>value) 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 - name</a:t>
            </a:r>
            <a:r>
              <a:rPr lang="en-US" dirty="0"/>
              <a:t>: It specifies the constant </a:t>
            </a:r>
            <a:r>
              <a:rPr lang="en-US" dirty="0" smtClean="0"/>
              <a:t>name.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- value</a:t>
            </a:r>
            <a:r>
              <a:rPr lang="en-US" dirty="0"/>
              <a:t>: It specifies the constant </a:t>
            </a:r>
            <a:r>
              <a:rPr lang="en-US" dirty="0" smtClean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3264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case-sensitive constant name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define("WISHES", "Good Evening");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WISHES;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  <a:endParaRPr lang="en-US" dirty="0" smtClean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constant: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smtClean="0"/>
              <a:t>keyword</a:t>
            </a:r>
            <a:r>
              <a:rPr lang="en-US" dirty="0" smtClean="0"/>
              <a:t> </a:t>
            </a:r>
            <a:r>
              <a:rPr lang="en-US" dirty="0"/>
              <a:t>- PHP introduced a keyword </a:t>
            </a:r>
            <a:r>
              <a:rPr lang="en-US" dirty="0" err="1"/>
              <a:t>const</a:t>
            </a:r>
            <a:r>
              <a:rPr lang="en-US" dirty="0"/>
              <a:t> to create a constant. The </a:t>
            </a:r>
            <a:r>
              <a:rPr lang="en-US" dirty="0" err="1"/>
              <a:t>const</a:t>
            </a:r>
            <a:r>
              <a:rPr lang="en-US" dirty="0"/>
              <a:t> keyword defines constants at compile time. It is a language construct, not a function. The constant defined using </a:t>
            </a:r>
            <a:r>
              <a:rPr lang="en-US" dirty="0" err="1"/>
              <a:t>const</a:t>
            </a:r>
            <a:r>
              <a:rPr lang="en-US" dirty="0"/>
              <a:t> keyword are case-sensitive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WISHES="Good day"; 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echo </a:t>
            </a:r>
            <a:r>
              <a:rPr lang="en-US" dirty="0">
                <a:solidFill>
                  <a:schemeClr val="tx2"/>
                </a:solidFill>
              </a:rPr>
              <a:t>WISHES;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Good day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in PHP starts with the $ symbol</a:t>
            </a:r>
            <a:r>
              <a:rPr lang="en-US" dirty="0"/>
              <a:t>, followed by the name of the 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Unlike other programming languages, PHP has no command for declaring a variable. It is created the moment you first assign a value to </a:t>
            </a:r>
            <a:r>
              <a:rPr lang="en-US" dirty="0" smtClean="0"/>
              <a:t>it.</a:t>
            </a:r>
          </a:p>
          <a:p>
            <a:endParaRPr lang="en-US" dirty="0"/>
          </a:p>
          <a:p>
            <a:r>
              <a:rPr lang="en-US" dirty="0"/>
              <a:t>For example: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$a=5;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$</a:t>
            </a:r>
            <a:r>
              <a:rPr lang="en-US" dirty="0" smtClean="0"/>
              <a:t>b=“</a:t>
            </a:r>
            <a:r>
              <a:rPr lang="en-US" dirty="0" err="1" smtClean="0"/>
              <a:t>Akshay</a:t>
            </a:r>
            <a:r>
              <a:rPr lang="en-US" dirty="0" smtClean="0"/>
              <a:t>”;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16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Constant() </a:t>
            </a:r>
            <a:r>
              <a:rPr lang="en-US" b="1" dirty="0" smtClean="0"/>
              <a:t>function</a:t>
            </a:r>
            <a:r>
              <a:rPr lang="en-US" dirty="0"/>
              <a:t> - There is another way to print the value of constants using constant</a:t>
            </a:r>
            <a:r>
              <a:rPr lang="en-US"/>
              <a:t>() </a:t>
            </a:r>
            <a:r>
              <a:rPr lang="en-US" smtClean="0"/>
              <a:t>function.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/>
              <a:t>The syntax for the following constant function</a:t>
            </a:r>
            <a:r>
              <a:rPr lang="en-US" dirty="0" smtClean="0"/>
              <a:t>: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2"/>
                </a:solidFill>
              </a:rPr>
              <a:t>constant (name) 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define("WISHES", "Good Evening");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WISHES.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constant("WISHES");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//both are similar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</p:txBody>
      </p:sp>
    </p:spTree>
    <p:extLst>
      <p:ext uri="{BB962C8B-B14F-4D97-AF65-F5344CB8AC3E}">
        <p14:creationId xmlns:p14="http://schemas.microsoft.com/office/powerpoint/2010/main" val="25977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 </a:t>
            </a:r>
            <a:r>
              <a:rPr lang="en-US" b="1" dirty="0" smtClean="0"/>
              <a:t>Arrays</a:t>
            </a:r>
            <a:r>
              <a:rPr lang="en-US" dirty="0"/>
              <a:t> - In </a:t>
            </a:r>
            <a:r>
              <a:rPr lang="en-US" dirty="0" smtClean="0"/>
              <a:t>PHP, </a:t>
            </a:r>
            <a:r>
              <a:rPr lang="en-US" dirty="0"/>
              <a:t>you can create an Array constant using the define() function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define("courses", [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"PHP",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"HTML",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"CSS"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]);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echo courses[0];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PHP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3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 </a:t>
            </a:r>
            <a:r>
              <a:rPr lang="en-US" b="1" dirty="0" smtClean="0"/>
              <a:t>Arrays</a:t>
            </a:r>
            <a:r>
              <a:rPr lang="en-US" dirty="0"/>
              <a:t> - In </a:t>
            </a:r>
            <a:r>
              <a:rPr lang="en-US" dirty="0" smtClean="0"/>
              <a:t>PHP, </a:t>
            </a:r>
            <a:r>
              <a:rPr lang="en-US" dirty="0"/>
              <a:t>you can </a:t>
            </a:r>
            <a:r>
              <a:rPr lang="en-US" dirty="0" smtClean="0"/>
              <a:t>also create </a:t>
            </a:r>
            <a:r>
              <a:rPr lang="en-US" dirty="0"/>
              <a:t>an Array constant using </a:t>
            </a:r>
            <a:r>
              <a:rPr lang="en-US" dirty="0" err="1" smtClean="0"/>
              <a:t>const</a:t>
            </a:r>
            <a:r>
              <a:rPr lang="en-US" dirty="0" smtClean="0"/>
              <a:t> keyword.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 err="1">
                <a:solidFill>
                  <a:schemeClr val="tx2"/>
                </a:solidFill>
              </a:rPr>
              <a:t>const</a:t>
            </a:r>
            <a:r>
              <a:rPr lang="en-US" sz="1800" dirty="0">
                <a:solidFill>
                  <a:schemeClr val="tx2"/>
                </a:solidFill>
              </a:rPr>
              <a:t> WISHES=array("PHP",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"HTML",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"CSS");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echo WISHES[0];  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 smtClean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PHP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9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Constants are </a:t>
            </a:r>
            <a:r>
              <a:rPr lang="en-US" b="1" dirty="0" smtClean="0"/>
              <a:t>Global</a:t>
            </a:r>
            <a:r>
              <a:rPr lang="en-US" dirty="0"/>
              <a:t> - Constants are automatically global and can be used across the entire script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define("WISHES", "Good Evening");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function test()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echo WISHES;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test();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 smtClean="0"/>
              <a:t>OUTPUT: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Good Evening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295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variables get their data type in PHP?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By looking at the value of the variable.</a:t>
            </a:r>
          </a:p>
          <a:p>
            <a:endParaRPr lang="en-US" dirty="0"/>
          </a:p>
          <a:p>
            <a:r>
              <a:rPr lang="en-US" dirty="0" smtClean="0"/>
              <a:t>For example: $a=5; the data type of the variable $a is an integer.</a:t>
            </a:r>
          </a:p>
          <a:p>
            <a:endParaRPr lang="en-US" dirty="0"/>
          </a:p>
          <a:p>
            <a:r>
              <a:rPr lang="en-US" dirty="0"/>
              <a:t>For example: </a:t>
            </a:r>
            <a:r>
              <a:rPr lang="en-US" dirty="0" smtClean="0"/>
              <a:t>$b= “</a:t>
            </a:r>
            <a:r>
              <a:rPr lang="en-US" dirty="0" err="1" smtClean="0"/>
              <a:t>Akshay</a:t>
            </a:r>
            <a:r>
              <a:rPr lang="en-US" dirty="0" smtClean="0"/>
              <a:t>”; </a:t>
            </a:r>
            <a:r>
              <a:rPr lang="en-US" dirty="0"/>
              <a:t>the data type of the variable $a is </a:t>
            </a:r>
            <a:r>
              <a:rPr lang="en-US" dirty="0" smtClean="0"/>
              <a:t>a string.</a:t>
            </a:r>
          </a:p>
          <a:p>
            <a:endParaRPr lang="en-US" dirty="0"/>
          </a:p>
          <a:p>
            <a:r>
              <a:rPr lang="en-US" dirty="0"/>
              <a:t>For example: $</a:t>
            </a:r>
            <a:r>
              <a:rPr lang="en-US" dirty="0" smtClean="0"/>
              <a:t>a=5.22; </a:t>
            </a:r>
            <a:r>
              <a:rPr lang="en-US" dirty="0"/>
              <a:t>the data type of the variable $a is an </a:t>
            </a:r>
            <a:r>
              <a:rPr lang="en-US" dirty="0" smtClean="0"/>
              <a:t>float or double.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Naming Conventions for PHP 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These are the following rules for naming a PHP variable: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 variables in PHP start with a $ sign, followed by the name of the variable.</a:t>
            </a:r>
          </a:p>
          <a:p>
            <a:pPr algn="just"/>
            <a:r>
              <a:rPr lang="en-US" dirty="0"/>
              <a:t>A variable name must start with a letter or the underscore character _.</a:t>
            </a:r>
          </a:p>
          <a:p>
            <a:pPr algn="just"/>
            <a:r>
              <a:rPr lang="en-US" dirty="0"/>
              <a:t>A variable name cannot start with a number.</a:t>
            </a:r>
          </a:p>
          <a:p>
            <a:pPr algn="just"/>
            <a:r>
              <a:rPr lang="en-US" dirty="0"/>
              <a:t>A variable name in PHP can only contain alpha-numeric characters and </a:t>
            </a:r>
            <a:r>
              <a:rPr lang="en-US" dirty="0" smtClean="0"/>
              <a:t>underscores </a:t>
            </a:r>
            <a:r>
              <a:rPr lang="en-US" dirty="0"/>
              <a:t>(A-z, 0-9, and _).</a:t>
            </a:r>
          </a:p>
          <a:p>
            <a:pPr algn="just"/>
            <a:r>
              <a:rPr lang="en-US" dirty="0"/>
              <a:t>A variable name cannot contain spaces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PHP variables are case-sensitive, so $name and $NAME both are treated as different variable.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2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are a few correct 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$</a:t>
            </a:r>
            <a:r>
              <a:rPr lang="en-US" b="1" dirty="0" err="1"/>
              <a:t>userName</a:t>
            </a:r>
            <a:r>
              <a:rPr lang="en-US" dirty="0"/>
              <a:t> – Camel case, often used in PHP for readability.</a:t>
            </a:r>
          </a:p>
          <a:p>
            <a:r>
              <a:rPr lang="en-US" b="1" dirty="0" smtClean="0"/>
              <a:t>$</a:t>
            </a:r>
            <a:r>
              <a:rPr lang="en-US" b="1" dirty="0" err="1" smtClean="0"/>
              <a:t>total_amount</a:t>
            </a:r>
            <a:r>
              <a:rPr lang="en-US" dirty="0" smtClean="0"/>
              <a:t> – Snake case, commonly used for variable names with multiple words.</a:t>
            </a:r>
          </a:p>
          <a:p>
            <a:r>
              <a:rPr lang="en-US" b="1" dirty="0" smtClean="0"/>
              <a:t>$_</a:t>
            </a:r>
            <a:r>
              <a:rPr lang="en-US" b="1" dirty="0" err="1" smtClean="0"/>
              <a:t>tempValue</a:t>
            </a:r>
            <a:r>
              <a:rPr lang="en-US" dirty="0" smtClean="0"/>
              <a:t> – Starting with an underscore, which is allowed.</a:t>
            </a:r>
          </a:p>
          <a:p>
            <a:r>
              <a:rPr lang="en-US" b="1" dirty="0" smtClean="0"/>
              <a:t>$</a:t>
            </a:r>
            <a:r>
              <a:rPr lang="en-US" b="1" dirty="0" err="1" smtClean="0"/>
              <a:t>isLoggedIn</a:t>
            </a:r>
            <a:r>
              <a:rPr lang="en-US" dirty="0" smtClean="0"/>
              <a:t> – Boolean variable naming, often starts with "is" or "has".</a:t>
            </a:r>
          </a:p>
          <a:p>
            <a:r>
              <a:rPr lang="en-US" b="1" dirty="0" smtClean="0"/>
              <a:t>$counter1</a:t>
            </a:r>
            <a:r>
              <a:rPr lang="en-US" dirty="0" smtClean="0"/>
              <a:t> – Variable name with a number at the end.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09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incorrect examples of PHP variable names and why they are invalid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$</a:t>
            </a:r>
            <a:r>
              <a:rPr lang="en-US" b="1" dirty="0" smtClean="0"/>
              <a:t>1stValue</a:t>
            </a:r>
            <a:r>
              <a:rPr lang="en-US" dirty="0" smtClean="0"/>
              <a:t> : Variable </a:t>
            </a:r>
            <a:r>
              <a:rPr lang="en-US" dirty="0"/>
              <a:t>names cannot start with a 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$Total-amount : </a:t>
            </a:r>
            <a:r>
              <a:rPr lang="en-US" dirty="0" err="1" smtClean="0"/>
              <a:t>Hypens</a:t>
            </a:r>
            <a:r>
              <a:rPr lang="en-US" dirty="0" smtClean="0"/>
              <a:t> (-) are not allowed.</a:t>
            </a:r>
          </a:p>
          <a:p>
            <a:endParaRPr lang="en-US" b="1" dirty="0"/>
          </a:p>
          <a:p>
            <a:r>
              <a:rPr lang="en-US" b="1" dirty="0" smtClean="0"/>
              <a:t>$@username : </a:t>
            </a:r>
            <a:r>
              <a:rPr lang="en-US" dirty="0" smtClean="0"/>
              <a:t>special characters are not allowed, except underscore ( _ ).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6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incorrect examples of PHP variable names and why they are invalid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$user </a:t>
            </a:r>
            <a:r>
              <a:rPr lang="en-US" b="1" dirty="0" smtClean="0"/>
              <a:t>name : </a:t>
            </a:r>
            <a:r>
              <a:rPr lang="en-US" dirty="0" smtClean="0"/>
              <a:t>Spaces </a:t>
            </a:r>
            <a:r>
              <a:rPr lang="en-US" dirty="0"/>
              <a:t>are not allowed in variable names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$class :</a:t>
            </a:r>
            <a:r>
              <a:rPr lang="en-IN" dirty="0" smtClean="0"/>
              <a:t> Technically correct but problematic as the term ‘class’ is a reserved keyword in PHP which causes ambiguity.</a:t>
            </a:r>
          </a:p>
          <a:p>
            <a:endParaRPr lang="en-US" b="1" dirty="0"/>
          </a:p>
          <a:p>
            <a:r>
              <a:rPr lang="en-US" b="1" dirty="0" smtClean="0"/>
              <a:t>$var#1 : </a:t>
            </a:r>
            <a:r>
              <a:rPr lang="en-US" dirty="0" smtClean="0"/>
              <a:t>The # symbol is not allowed in the variable name.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1953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915</TotalTime>
  <Words>2127</Words>
  <Application>Microsoft Office PowerPoint</Application>
  <PresentationFormat>On-screen Show (4:3)</PresentationFormat>
  <Paragraphs>341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Consolas</vt:lpstr>
      <vt:lpstr>Verdana</vt:lpstr>
      <vt:lpstr>Wingdings</vt:lpstr>
      <vt:lpstr>Clarity</vt:lpstr>
      <vt:lpstr>PHP variables, data types and constants</vt:lpstr>
      <vt:lpstr>PHP Basic Syntax</vt:lpstr>
      <vt:lpstr>PHP Variables</vt:lpstr>
      <vt:lpstr>PHP Variables</vt:lpstr>
      <vt:lpstr>PHP Variables</vt:lpstr>
      <vt:lpstr>Naming Conventions for PHP Variables</vt:lpstr>
      <vt:lpstr>PHP Variables</vt:lpstr>
      <vt:lpstr>PHP Variables</vt:lpstr>
      <vt:lpstr>PHP Variables</vt:lpstr>
      <vt:lpstr>Data Types in PHP</vt:lpstr>
      <vt:lpstr>Scalar Data Types in PHP</vt:lpstr>
      <vt:lpstr>PHP Integers</vt:lpstr>
      <vt:lpstr>PHP Integers</vt:lpstr>
      <vt:lpstr>PHP Integers Example</vt:lpstr>
      <vt:lpstr>PHP Floating Point Numbers or Doubles</vt:lpstr>
      <vt:lpstr>PHP Floating Point Numbers</vt:lpstr>
      <vt:lpstr>Examples of Floating Point Numbers in PHP</vt:lpstr>
      <vt:lpstr>Examples of Floating Point Numbers in PHP</vt:lpstr>
      <vt:lpstr>PHP Strings</vt:lpstr>
      <vt:lpstr>PHP Strings</vt:lpstr>
      <vt:lpstr>PHP Strings</vt:lpstr>
      <vt:lpstr>PHP Strings</vt:lpstr>
      <vt:lpstr>PHP Booleans</vt:lpstr>
      <vt:lpstr>PHP Booleans</vt:lpstr>
      <vt:lpstr>Compound Data Types in PHP</vt:lpstr>
      <vt:lpstr>PHP Arrays</vt:lpstr>
      <vt:lpstr>PHP Arrays</vt:lpstr>
      <vt:lpstr>PHP Arrays </vt:lpstr>
      <vt:lpstr>PHP Arrays</vt:lpstr>
      <vt:lpstr>PHP Object</vt:lpstr>
      <vt:lpstr>Special Data Type Variable in PHP</vt:lpstr>
      <vt:lpstr>NULL Data Type in PHP</vt:lpstr>
      <vt:lpstr>Resource Data Type in PHP</vt:lpstr>
      <vt:lpstr>Resource in PHP</vt:lpstr>
      <vt:lpstr>NULL in PHP</vt:lpstr>
      <vt:lpstr>Constants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137</cp:revision>
  <dcterms:created xsi:type="dcterms:W3CDTF">2020-12-03T16:29:07Z</dcterms:created>
  <dcterms:modified xsi:type="dcterms:W3CDTF">2024-08-16T05:18:24Z</dcterms:modified>
</cp:coreProperties>
</file>