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62" r:id="rId4"/>
    <p:sldId id="263" r:id="rId5"/>
    <p:sldId id="264" r:id="rId6"/>
    <p:sldId id="259" r:id="rId7"/>
    <p:sldId id="265" r:id="rId8"/>
    <p:sldId id="260" r:id="rId9"/>
    <p:sldId id="266" r:id="rId10"/>
    <p:sldId id="261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>
      <p:cViewPr varScale="1">
        <p:scale>
          <a:sx n="68" d="100"/>
          <a:sy n="68" d="100"/>
        </p:scale>
        <p:origin x="11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Sessions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Destroying a Session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If you want to remove certain session data, simply unset the corresponding key of the $_SESSION associative </a:t>
            </a:r>
            <a:r>
              <a:rPr lang="en-US" dirty="0" smtClean="0"/>
              <a:t>array.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However, to destroy a session completely, simply call the </a:t>
            </a:r>
            <a:r>
              <a:rPr lang="en-US" dirty="0" err="1"/>
              <a:t>session_destroy</a:t>
            </a:r>
            <a:r>
              <a:rPr lang="en-US" dirty="0"/>
              <a:t>() function. This function does not need any argument and a single call destroys all the session data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session_start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session_destroy</a:t>
            </a:r>
            <a:r>
              <a:rPr lang="en-US" dirty="0">
                <a:solidFill>
                  <a:srgbClr val="FF0000"/>
                </a:solidFill>
              </a:rPr>
              <a:t>();  // Destroy the entire session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/>
              <a:t>Session_unset</a:t>
            </a:r>
            <a:r>
              <a:rPr lang="en-IN" b="1" dirty="0" smtClean="0"/>
              <a:t>() vs </a:t>
            </a:r>
            <a:r>
              <a:rPr lang="en-IN" b="1" dirty="0" err="1" smtClean="0"/>
              <a:t>Session_destroy</a:t>
            </a:r>
            <a:r>
              <a:rPr lang="en-IN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session_unset</a:t>
            </a:r>
            <a:r>
              <a:rPr lang="en-IN" b="1" dirty="0" smtClean="0"/>
              <a:t>()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Purpose: Clears all session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Effect</a:t>
            </a:r>
            <a:r>
              <a:rPr lang="en-US" dirty="0"/>
              <a:t>: Removes all variables stored in the </a:t>
            </a:r>
            <a:r>
              <a:rPr lang="en-US" dirty="0" smtClean="0"/>
              <a:t>$_session </a:t>
            </a:r>
            <a:r>
              <a:rPr lang="en-IN" dirty="0"/>
              <a:t>array, making them </a:t>
            </a:r>
            <a:r>
              <a:rPr lang="en-IN" dirty="0" smtClean="0"/>
              <a:t>inaccessible.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Session </a:t>
            </a:r>
            <a:r>
              <a:rPr lang="en-US" dirty="0"/>
              <a:t>State: The session itself is still active, meaning the session ID remains intact, and the session file on the server is not </a:t>
            </a:r>
            <a:r>
              <a:rPr lang="en-US" dirty="0" smtClean="0"/>
              <a:t>deleted.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Use </a:t>
            </a:r>
            <a:r>
              <a:rPr lang="en-IN" dirty="0"/>
              <a:t>Case: Use </a:t>
            </a:r>
            <a:r>
              <a:rPr lang="en-IN" dirty="0" err="1"/>
              <a:t>session_unset</a:t>
            </a:r>
            <a:r>
              <a:rPr lang="en-IN" dirty="0" smtClean="0"/>
              <a:t>() </a:t>
            </a:r>
            <a:r>
              <a:rPr lang="en-US" dirty="0"/>
              <a:t>when you want to clear session data but keep the session alive for other purposes, such as retaining the session ID for tracking purposes.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1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&lt;?</a:t>
            </a:r>
            <a:r>
              <a:rPr lang="en-IN" dirty="0" err="1">
                <a:solidFill>
                  <a:srgbClr val="FF0000"/>
                </a:solidFill>
              </a:rPr>
              <a:t>php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session_start</a:t>
            </a:r>
            <a:r>
              <a:rPr lang="en-IN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$_SESSION['username'] = '</a:t>
            </a:r>
            <a:r>
              <a:rPr lang="en-IN" dirty="0" err="1">
                <a:solidFill>
                  <a:srgbClr val="FF0000"/>
                </a:solidFill>
              </a:rPr>
              <a:t>JohnDoe</a:t>
            </a:r>
            <a:r>
              <a:rPr lang="en-IN" dirty="0">
                <a:solidFill>
                  <a:srgbClr val="FF0000"/>
                </a:solidFill>
              </a:rPr>
              <a:t>';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$_SESSION['role'] = 'Admin';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session_unset</a:t>
            </a:r>
            <a:r>
              <a:rPr lang="en-IN" dirty="0">
                <a:solidFill>
                  <a:srgbClr val="FF0000"/>
                </a:solidFill>
              </a:rPr>
              <a:t>(); // Removes all session variables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// Output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echo </a:t>
            </a:r>
            <a:r>
              <a:rPr lang="en-IN" dirty="0" err="1">
                <a:solidFill>
                  <a:srgbClr val="FF0000"/>
                </a:solidFill>
              </a:rPr>
              <a:t>isset</a:t>
            </a:r>
            <a:r>
              <a:rPr lang="en-IN" dirty="0">
                <a:solidFill>
                  <a:srgbClr val="FF0000"/>
                </a:solidFill>
              </a:rPr>
              <a:t>($_SESSION['username']) ? $_SESSION['username'] : "Session variable 'username' is not set."; 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// </a:t>
            </a:r>
            <a:r>
              <a:rPr lang="en-IN" dirty="0">
                <a:solidFill>
                  <a:srgbClr val="FF0000"/>
                </a:solidFill>
              </a:rPr>
              <a:t>Output: Session variable 'username' is not set.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6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Session_unset</a:t>
            </a:r>
            <a:r>
              <a:rPr lang="en-IN" b="1" dirty="0"/>
              <a:t>() vs </a:t>
            </a:r>
            <a:r>
              <a:rPr lang="en-IN" b="1" dirty="0" err="1"/>
              <a:t>Session_destroy</a:t>
            </a:r>
            <a:r>
              <a:rPr lang="en-IN" b="1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session_destroy</a:t>
            </a:r>
            <a:r>
              <a:rPr lang="en-IN" b="1" dirty="0" smtClean="0"/>
              <a:t>()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Purpose: Completely terminates the session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Effect: Destroys the session data and removes the session ID stored on the server. Any data associated with the session is deleted, and the session becomes invalid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Session State: After </a:t>
            </a:r>
            <a:r>
              <a:rPr lang="en-IN" dirty="0" err="1"/>
              <a:t>session_destroy</a:t>
            </a:r>
            <a:r>
              <a:rPr lang="en-IN" dirty="0" smtClean="0"/>
              <a:t>(), </a:t>
            </a:r>
            <a:r>
              <a:rPr lang="en-US" dirty="0"/>
              <a:t>the session is no longer active, and the session file is removed from the server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 Case: Use </a:t>
            </a:r>
            <a:r>
              <a:rPr lang="en-IN" dirty="0" err="1"/>
              <a:t>session_destroy</a:t>
            </a:r>
            <a:r>
              <a:rPr lang="en-IN" dirty="0" smtClean="0"/>
              <a:t>(), </a:t>
            </a:r>
            <a:r>
              <a:rPr lang="en-US" dirty="0"/>
              <a:t>when you want to log the user out completely and end the session entirely.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6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&lt;?</a:t>
            </a:r>
            <a:r>
              <a:rPr lang="en-IN" dirty="0" err="1">
                <a:solidFill>
                  <a:srgbClr val="FF0000"/>
                </a:solidFill>
              </a:rPr>
              <a:t>php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session_start</a:t>
            </a:r>
            <a:r>
              <a:rPr lang="en-IN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$_SESSION['username'] = '</a:t>
            </a:r>
            <a:r>
              <a:rPr lang="en-IN" dirty="0" err="1">
                <a:solidFill>
                  <a:srgbClr val="FF0000"/>
                </a:solidFill>
              </a:rPr>
              <a:t>JohnDoe</a:t>
            </a:r>
            <a:r>
              <a:rPr lang="en-IN" dirty="0">
                <a:solidFill>
                  <a:srgbClr val="FF0000"/>
                </a:solidFill>
              </a:rPr>
              <a:t>';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$_SESSION['role'] = 'Admin';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session_destroy</a:t>
            </a:r>
            <a:r>
              <a:rPr lang="en-IN" dirty="0">
                <a:solidFill>
                  <a:srgbClr val="FF0000"/>
                </a:solidFill>
              </a:rPr>
              <a:t>(); // Terminates the entire session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// Output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echo </a:t>
            </a:r>
            <a:r>
              <a:rPr lang="en-IN" dirty="0" err="1">
                <a:solidFill>
                  <a:srgbClr val="FF0000"/>
                </a:solidFill>
              </a:rPr>
              <a:t>isset</a:t>
            </a:r>
            <a:r>
              <a:rPr lang="en-IN" dirty="0">
                <a:solidFill>
                  <a:srgbClr val="FF0000"/>
                </a:solidFill>
              </a:rPr>
              <a:t>($_SESSION['username']) ? $_SESSION['username'] : "Session variable 'username' is not set."; 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// </a:t>
            </a:r>
            <a:r>
              <a:rPr lang="en-IN" dirty="0">
                <a:solidFill>
                  <a:srgbClr val="FF0000"/>
                </a:solidFill>
              </a:rPr>
              <a:t>Output: Session variable 'username' is not set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echo $_SESSION[‘role’];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0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sessions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6800"/>
          </a:xfrm>
        </p:spPr>
        <p:txBody>
          <a:bodyPr/>
          <a:lstStyle/>
          <a:p>
            <a:r>
              <a:rPr lang="en-US" dirty="0" smtClean="0"/>
              <a:t>Login sessions is a </a:t>
            </a:r>
            <a:r>
              <a:rPr lang="en-US" dirty="0"/>
              <a:t>computing session that begins when a user authentication is successful and ends when the user logs off of the system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essence, sessions provide a way to preserve data across different pages or interactions within a website or web application. The primary purpose of using sessions in web development is to enable the storage and retrieval of user-specific data throughout the user's browsing session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Sessions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session is a way to store information across multiple pages within a website for individual users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PHP session stores data on the server rather than user's computer.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a session based environment, every user is identified through a unique number called session identifier or </a:t>
            </a:r>
            <a:r>
              <a:rPr lang="en-US" dirty="0" smtClean="0"/>
              <a:t>SID.</a:t>
            </a:r>
          </a:p>
          <a:p>
            <a:pPr marL="0" indent="0" algn="just">
              <a:buNone/>
            </a:pPr>
            <a:endParaRPr lang="en-US" dirty="0" smtClean="0"/>
          </a:p>
          <a:p>
            <a:r>
              <a:rPr lang="en-US" dirty="0"/>
              <a:t>Example: When a user logs into a website, a session can be used to remember their login details throughout their visit.</a:t>
            </a:r>
          </a:p>
        </p:txBody>
      </p:sp>
    </p:spTree>
    <p:extLst>
      <p:ext uri="{BB962C8B-B14F-4D97-AF65-F5344CB8AC3E}">
        <p14:creationId xmlns:p14="http://schemas.microsoft.com/office/powerpoint/2010/main" val="41159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Session Lifecycle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Here’s a step-by-step description of the PHP session lifecycle from creation to deletion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IN" b="1" dirty="0"/>
              <a:t>Start</a:t>
            </a:r>
            <a:r>
              <a:rPr lang="en-IN" dirty="0" smtClean="0"/>
              <a:t>: </a:t>
            </a:r>
            <a:r>
              <a:rPr lang="en-US" dirty="0"/>
              <a:t>Indicates the beginning of the session lifecycle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IN" b="1" dirty="0"/>
              <a:t>Session Creation</a:t>
            </a:r>
            <a:r>
              <a:rPr lang="en-IN" dirty="0"/>
              <a:t>: </a:t>
            </a:r>
            <a:r>
              <a:rPr lang="en-IN" dirty="0" err="1"/>
              <a:t>session_start</a:t>
            </a:r>
            <a:r>
              <a:rPr lang="en-IN" dirty="0" smtClean="0"/>
              <a:t>() </a:t>
            </a:r>
            <a:r>
              <a:rPr lang="en-US" dirty="0"/>
              <a:t>is called to initialize the </a:t>
            </a:r>
            <a:r>
              <a:rPr lang="en-US" dirty="0" smtClean="0"/>
              <a:t>session. This </a:t>
            </a:r>
            <a:r>
              <a:rPr lang="en-US" dirty="0"/>
              <a:t>step checks if a session already exists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b="1" dirty="0"/>
              <a:t>Is a Session Already Present? (Decision Point</a:t>
            </a:r>
            <a:r>
              <a:rPr lang="en-US" b="1" dirty="0" smtClean="0"/>
              <a:t>)</a:t>
            </a:r>
            <a:r>
              <a:rPr lang="en-US" dirty="0"/>
              <a:t>: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b="1" dirty="0"/>
              <a:t>No</a:t>
            </a:r>
            <a:r>
              <a:rPr lang="en-US" dirty="0"/>
              <a:t>, a new session is created, and a unique session ID is assigned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If </a:t>
            </a:r>
            <a:r>
              <a:rPr lang="en-US" b="1" dirty="0"/>
              <a:t>Yes</a:t>
            </a:r>
            <a:r>
              <a:rPr lang="en-US" dirty="0"/>
              <a:t>, continue with the existing session.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Session Lifecycle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Assign Session ID</a:t>
            </a:r>
            <a:r>
              <a:rPr lang="en-IN" dirty="0"/>
              <a:t>: A unique session ID </a:t>
            </a:r>
            <a:r>
              <a:rPr lang="en-IN" dirty="0" smtClean="0"/>
              <a:t>PHPSESSID </a:t>
            </a:r>
            <a:r>
              <a:rPr lang="en-US" dirty="0"/>
              <a:t>is assigned and stored in a cookie on the client </a:t>
            </a:r>
            <a:r>
              <a:rPr lang="en-US" dirty="0" smtClean="0"/>
              <a:t>side. The </a:t>
            </a:r>
            <a:r>
              <a:rPr lang="en-US" dirty="0"/>
              <a:t>session ID links to session data stored on the server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IN" b="1" dirty="0"/>
              <a:t>Set Session </a:t>
            </a:r>
            <a:r>
              <a:rPr lang="en-IN" b="1" dirty="0" smtClean="0"/>
              <a:t>Variables</a:t>
            </a:r>
            <a:r>
              <a:rPr lang="en-IN" dirty="0" smtClean="0"/>
              <a:t>:</a:t>
            </a:r>
            <a:r>
              <a:rPr lang="en-US" dirty="0"/>
              <a:t>Session variables are set using the </a:t>
            </a:r>
            <a:r>
              <a:rPr lang="en-IN" dirty="0"/>
              <a:t>$_SESSION </a:t>
            </a:r>
            <a:r>
              <a:rPr lang="en-IN" dirty="0" err="1"/>
              <a:t>superglobal</a:t>
            </a:r>
            <a:r>
              <a:rPr lang="en-IN" dirty="0"/>
              <a:t> array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 $_</a:t>
            </a:r>
            <a:r>
              <a:rPr lang="en-IN" dirty="0"/>
              <a:t>SESSION['username'] = '</a:t>
            </a:r>
            <a:r>
              <a:rPr lang="en-IN" dirty="0" err="1"/>
              <a:t>JohnDoe</a:t>
            </a:r>
            <a:r>
              <a:rPr lang="en-IN" dirty="0" smtClean="0"/>
              <a:t>';</a:t>
            </a:r>
          </a:p>
          <a:p>
            <a:endParaRPr lang="en-US" dirty="0"/>
          </a:p>
          <a:p>
            <a:r>
              <a:rPr lang="en-IN" b="1" dirty="0"/>
              <a:t>User Navigates Pages</a:t>
            </a:r>
            <a:r>
              <a:rPr lang="en-IN" dirty="0" smtClean="0"/>
              <a:t>: </a:t>
            </a:r>
            <a:r>
              <a:rPr lang="en-US" dirty="0"/>
              <a:t>Each time the user navigates through pages, the </a:t>
            </a:r>
            <a:r>
              <a:rPr lang="en-US" dirty="0" smtClean="0"/>
              <a:t> </a:t>
            </a:r>
            <a:r>
              <a:rPr lang="en-IN" dirty="0" smtClean="0"/>
              <a:t>PHPSESSID </a:t>
            </a:r>
            <a:r>
              <a:rPr lang="en-US" dirty="0"/>
              <a:t>cookie is sent with the HTTP request to the </a:t>
            </a:r>
            <a:r>
              <a:rPr lang="en-US" dirty="0" smtClean="0"/>
              <a:t>server. This </a:t>
            </a:r>
            <a:r>
              <a:rPr lang="en-US" dirty="0"/>
              <a:t>allows the server to associate the request with the correct session.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6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Session Lifecycle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Is the Session Expired or Manually Destroyed? (Decision Point</a:t>
            </a:r>
            <a:r>
              <a:rPr lang="en-US" b="1" dirty="0" smtClean="0"/>
              <a:t>)</a:t>
            </a:r>
            <a:r>
              <a:rPr lang="en-US" dirty="0" smtClean="0"/>
              <a:t>: Check </a:t>
            </a:r>
            <a:r>
              <a:rPr lang="en-US" dirty="0"/>
              <a:t>if the session has expired (based on </a:t>
            </a:r>
            <a:r>
              <a:rPr lang="en-IN" dirty="0" err="1" smtClean="0"/>
              <a:t>session.gc_maxlifetime</a:t>
            </a:r>
            <a:r>
              <a:rPr lang="en-IN" dirty="0" smtClean="0"/>
              <a:t>) </a:t>
            </a:r>
            <a:r>
              <a:rPr lang="en-US" dirty="0"/>
              <a:t>or if it has been destroyed manually using </a:t>
            </a:r>
            <a:r>
              <a:rPr lang="en-IN" dirty="0" err="1"/>
              <a:t>session_destroy</a:t>
            </a:r>
            <a:r>
              <a:rPr lang="en-IN" dirty="0" smtClean="0"/>
              <a:t>().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If Expired</a:t>
            </a:r>
            <a:r>
              <a:rPr lang="en-IN" dirty="0" smtClean="0"/>
              <a:t>:</a:t>
            </a:r>
            <a:r>
              <a:rPr lang="en-US" dirty="0"/>
              <a:t>The session is automatically deleted from the server, and the </a:t>
            </a:r>
            <a:r>
              <a:rPr lang="en-IN" dirty="0"/>
              <a:t>PHPSESSID cookie becomes </a:t>
            </a:r>
            <a:r>
              <a:rPr lang="en-IN" dirty="0" smtClean="0"/>
              <a:t>invalid.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If </a:t>
            </a:r>
            <a:r>
              <a:rPr lang="en-IN" b="1" dirty="0"/>
              <a:t>Manually Destroyed</a:t>
            </a:r>
            <a:r>
              <a:rPr lang="en-IN" dirty="0"/>
              <a:t>: Using </a:t>
            </a:r>
            <a:r>
              <a:rPr lang="en-IN" dirty="0" err="1"/>
              <a:t>session_destroy</a:t>
            </a:r>
            <a:r>
              <a:rPr lang="en-IN" dirty="0"/>
              <a:t>() or unset($_SESSION</a:t>
            </a:r>
            <a:r>
              <a:rPr lang="en-IN" dirty="0" smtClean="0"/>
              <a:t>), </a:t>
            </a:r>
            <a:r>
              <a:rPr lang="en-US" dirty="0"/>
              <a:t>the session data is removed from the server, and the </a:t>
            </a:r>
            <a:r>
              <a:rPr lang="en-IN" dirty="0" smtClean="0"/>
              <a:t>PHPSESSID cookie is deleted.</a:t>
            </a:r>
          </a:p>
          <a:p>
            <a:r>
              <a:rPr lang="en-IN" b="1" dirty="0"/>
              <a:t>Session </a:t>
            </a:r>
            <a:r>
              <a:rPr lang="en-IN" b="1" dirty="0" smtClean="0"/>
              <a:t>Deleted</a:t>
            </a:r>
            <a:r>
              <a:rPr lang="en-IN" dirty="0" smtClean="0"/>
              <a:t>:</a:t>
            </a:r>
            <a:r>
              <a:rPr lang="en-US" dirty="0"/>
              <a:t>Session data on the server is deleted or invalidated on the client side</a:t>
            </a:r>
            <a:r>
              <a:rPr lang="en-US" dirty="0" smtClean="0"/>
              <a:t>.</a:t>
            </a:r>
          </a:p>
          <a:p>
            <a:r>
              <a:rPr lang="en-IN" b="1" dirty="0"/>
              <a:t>End</a:t>
            </a:r>
            <a:r>
              <a:rPr lang="en-IN" dirty="0"/>
              <a:t>: The session lifecycle ends.</a:t>
            </a:r>
          </a:p>
        </p:txBody>
      </p:sp>
    </p:spTree>
    <p:extLst>
      <p:ext uri="{BB962C8B-B14F-4D97-AF65-F5344CB8AC3E}">
        <p14:creationId xmlns:p14="http://schemas.microsoft.com/office/powerpoint/2010/main" val="10081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Start a PHP Session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Before you can store any information in session variables, you must first start up the session.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begin a new session, simply call the PHP </a:t>
            </a:r>
            <a:r>
              <a:rPr lang="en-US" dirty="0" err="1"/>
              <a:t>session_start</a:t>
            </a:r>
            <a:r>
              <a:rPr lang="en-US" dirty="0"/>
              <a:t>() function. It will create a new </a:t>
            </a:r>
            <a:r>
              <a:rPr lang="en-US" dirty="0" smtClean="0"/>
              <a:t>session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Session variables are set with the PHP global variable: $_SESSION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session_start</a:t>
            </a:r>
            <a:r>
              <a:rPr lang="en-US" dirty="0">
                <a:solidFill>
                  <a:srgbClr val="FF0000"/>
                </a:solidFill>
              </a:rPr>
              <a:t>();  // Start a new session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$_SESSION['username'] = '</a:t>
            </a:r>
            <a:r>
              <a:rPr lang="en-US" dirty="0" err="1">
                <a:solidFill>
                  <a:srgbClr val="FF0000"/>
                </a:solidFill>
              </a:rPr>
              <a:t>JohnDoe</a:t>
            </a:r>
            <a:r>
              <a:rPr lang="en-US" dirty="0">
                <a:solidFill>
                  <a:srgbClr val="FF0000"/>
                </a:solidFill>
              </a:rPr>
              <a:t>';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Setting up variables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session_start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$_SESSION['</a:t>
            </a:r>
            <a:r>
              <a:rPr lang="en-US" dirty="0" err="1">
                <a:solidFill>
                  <a:srgbClr val="FF0000"/>
                </a:solidFill>
              </a:rPr>
              <a:t>userID</a:t>
            </a:r>
            <a:r>
              <a:rPr lang="en-US" dirty="0">
                <a:solidFill>
                  <a:srgbClr val="FF0000"/>
                </a:solidFill>
              </a:rPr>
              <a:t>'] = 1001;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$_SESSION['cart'] = array("item1" =&gt; "Laptop", "item2" =&gt; "Mouse");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?&gt;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Storing and Accessing Session 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You can store all your session data as key-value pairs in the $_SESSION[] </a:t>
            </a:r>
            <a:r>
              <a:rPr lang="en-US" dirty="0" err="1"/>
              <a:t>superglobal</a:t>
            </a:r>
            <a:r>
              <a:rPr lang="en-US" dirty="0"/>
              <a:t> array.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stored data can be accessed during lifetime of a session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session_start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echo "Username: " . $_SESSION['username'];  // Output: </a:t>
            </a:r>
            <a:r>
              <a:rPr lang="en-US" dirty="0" err="1">
                <a:solidFill>
                  <a:srgbClr val="FF0000"/>
                </a:solidFill>
              </a:rPr>
              <a:t>JohnDoe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Removing set up variables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remove session variables, use unset().</a:t>
            </a:r>
          </a:p>
          <a:p>
            <a:endParaRPr lang="en-US" dirty="0"/>
          </a:p>
          <a:p>
            <a:r>
              <a:rPr lang="en-US" dirty="0" smtClean="0"/>
              <a:t>Removes </a:t>
            </a:r>
            <a:r>
              <a:rPr lang="en-US" dirty="0"/>
              <a:t>a specific session </a:t>
            </a:r>
            <a:r>
              <a:rPr lang="en-US" dirty="0" smtClean="0"/>
              <a:t>variable.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session_start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unset($_SESSION['cart']);  // Remove the 'cart' session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1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4213</TotalTime>
  <Words>990</Words>
  <Application>Microsoft Office PowerPoint</Application>
  <PresentationFormat>On-screen Show (4:3)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Clarity</vt:lpstr>
      <vt:lpstr>Sessions</vt:lpstr>
      <vt:lpstr>Sessions</vt:lpstr>
      <vt:lpstr>Session Lifecycle:</vt:lpstr>
      <vt:lpstr>Session Lifecycle:</vt:lpstr>
      <vt:lpstr>Session Lifecycle:</vt:lpstr>
      <vt:lpstr>Start a PHP Session</vt:lpstr>
      <vt:lpstr>Setting up variables</vt:lpstr>
      <vt:lpstr>Storing and Accessing Session Data</vt:lpstr>
      <vt:lpstr>Removing set up variables</vt:lpstr>
      <vt:lpstr>Destroying a Session</vt:lpstr>
      <vt:lpstr>Session_unset() vs Session_destroy()</vt:lpstr>
      <vt:lpstr>Example</vt:lpstr>
      <vt:lpstr>Session_unset() vs Session_destroy()</vt:lpstr>
      <vt:lpstr>Example</vt:lpstr>
      <vt:lpstr>login sessions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user</cp:lastModifiedBy>
  <cp:revision>321</cp:revision>
  <dcterms:created xsi:type="dcterms:W3CDTF">2020-12-03T16:29:07Z</dcterms:created>
  <dcterms:modified xsi:type="dcterms:W3CDTF">2024-10-11T04:35:41Z</dcterms:modified>
</cp:coreProperties>
</file>