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4" r:id="rId4"/>
    <p:sldId id="265" r:id="rId5"/>
    <p:sldId id="267" r:id="rId6"/>
    <p:sldId id="268" r:id="rId7"/>
    <p:sldId id="259" r:id="rId8"/>
    <p:sldId id="269" r:id="rId9"/>
    <p:sldId id="260" r:id="rId10"/>
    <p:sldId id="263" r:id="rId11"/>
    <p:sldId id="261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Check if Cookies </a:t>
            </a:r>
            <a:r>
              <a:rPr lang="en-US" b="1" dirty="0" smtClean="0"/>
              <a:t>existed or not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Checking whether the cookie is present or not.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testCookie</a:t>
            </a:r>
            <a:r>
              <a:rPr lang="en-US" dirty="0" smtClean="0">
                <a:solidFill>
                  <a:srgbClr val="FF0000"/>
                </a:solidFill>
              </a:rPr>
              <a:t>", </a:t>
            </a:r>
            <a:r>
              <a:rPr lang="en-US" dirty="0">
                <a:solidFill>
                  <a:srgbClr val="FF0000"/>
                </a:solidFill>
              </a:rPr>
              <a:t>"John Carter", time() + 86400*30, "/");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isset</a:t>
            </a:r>
            <a:r>
              <a:rPr lang="en-US" dirty="0">
                <a:solidFill>
                  <a:srgbClr val="FF0000"/>
                </a:solidFill>
              </a:rPr>
              <a:t>($_COOKIE['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']))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echo "Cookie 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 is set.";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echo "Cookie 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 is not set.";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Modify a Cookie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To modify a cookie, </a:t>
            </a:r>
            <a:r>
              <a:rPr lang="en-US" dirty="0" smtClean="0"/>
              <a:t>set again the </a:t>
            </a:r>
            <a:r>
              <a:rPr lang="en-US" dirty="0"/>
              <a:t>cookie using the </a:t>
            </a:r>
            <a:r>
              <a:rPr lang="en-US" dirty="0" err="1"/>
              <a:t>setcookie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setcookie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", "John Carter", time() + 86400*30, "/");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isset</a:t>
            </a:r>
            <a:r>
              <a:rPr lang="en-US" dirty="0">
                <a:solidFill>
                  <a:srgbClr val="FF0000"/>
                </a:solidFill>
              </a:rPr>
              <a:t>($_COOKIE['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']))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echo $_COOKIE[‘</a:t>
            </a:r>
            <a:r>
              <a:rPr lang="en-US" dirty="0" err="1" smtClean="0">
                <a:solidFill>
                  <a:srgbClr val="FF0000"/>
                </a:solidFill>
              </a:rPr>
              <a:t>testCookie</a:t>
            </a:r>
            <a:r>
              <a:rPr lang="en-US" dirty="0" smtClean="0">
                <a:solidFill>
                  <a:srgbClr val="FF0000"/>
                </a:solidFill>
              </a:rPr>
              <a:t>’];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echo "Cookie 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 is not set.";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testCookie</a:t>
            </a:r>
            <a:r>
              <a:rPr lang="en-US" dirty="0" smtClean="0">
                <a:solidFill>
                  <a:srgbClr val="FF0000"/>
                </a:solidFill>
              </a:rPr>
              <a:t>", </a:t>
            </a:r>
            <a:r>
              <a:rPr lang="en-US" dirty="0">
                <a:solidFill>
                  <a:srgbClr val="FF0000"/>
                </a:solidFill>
              </a:rPr>
              <a:t>"Bob", time() + 3600, "/");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echo "Modified User: " . $_COOKIE</a:t>
            </a:r>
            <a:r>
              <a:rPr lang="en-US" dirty="0" smtClean="0">
                <a:solidFill>
                  <a:srgbClr val="FF0000"/>
                </a:solidFill>
              </a:rPr>
              <a:t>[‘</a:t>
            </a:r>
            <a:r>
              <a:rPr lang="en-US" dirty="0" err="1" smtClean="0">
                <a:solidFill>
                  <a:srgbClr val="FF0000"/>
                </a:solidFill>
              </a:rPr>
              <a:t>testCookie</a:t>
            </a:r>
            <a:r>
              <a:rPr lang="en-US" dirty="0" smtClean="0">
                <a:solidFill>
                  <a:srgbClr val="FF0000"/>
                </a:solidFill>
              </a:rPr>
              <a:t>'];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Removing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delete a cookie by calling the same </a:t>
            </a:r>
            <a:r>
              <a:rPr lang="en-US" dirty="0" err="1"/>
              <a:t>setcookie</a:t>
            </a:r>
            <a:r>
              <a:rPr lang="en-US" dirty="0"/>
              <a:t>() function with the cookie name and any value (such as an empty string) however this time you need </a:t>
            </a:r>
            <a:r>
              <a:rPr lang="en-US" dirty="0" smtClean="0"/>
              <a:t>to </a:t>
            </a:r>
            <a:r>
              <a:rPr lang="en-US" dirty="0"/>
              <a:t>set the expiration date in the </a:t>
            </a:r>
            <a:r>
              <a:rPr lang="en-US" dirty="0" smtClean="0"/>
              <a:t>past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 err="1">
                <a:solidFill>
                  <a:srgbClr val="FF0000"/>
                </a:solidFill>
              </a:rPr>
              <a:t>setcookie</a:t>
            </a:r>
            <a:r>
              <a:rPr lang="en-IN" dirty="0">
                <a:solidFill>
                  <a:srgbClr val="FF0000"/>
                </a:solidFill>
              </a:rPr>
              <a:t>("user", "", time() - 3600, </a:t>
            </a:r>
            <a:r>
              <a:rPr lang="en-IN" dirty="0" smtClean="0">
                <a:solidFill>
                  <a:srgbClr val="FF0000"/>
                </a:solidFill>
              </a:rPr>
              <a:t>"/");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>
                <a:solidFill>
                  <a:srgbClr val="FF0000"/>
                </a:solidFill>
              </a:rPr>
              <a:t>(!</a:t>
            </a:r>
            <a:r>
              <a:rPr lang="en-IN" dirty="0" err="1">
                <a:solidFill>
                  <a:srgbClr val="FF0000"/>
                </a:solidFill>
              </a:rPr>
              <a:t>isset</a:t>
            </a:r>
            <a:r>
              <a:rPr lang="en-IN" dirty="0">
                <a:solidFill>
                  <a:srgbClr val="FF0000"/>
                </a:solidFill>
              </a:rPr>
              <a:t>($_COOKIE['user'])) {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echo </a:t>
            </a:r>
            <a:r>
              <a:rPr lang="en-IN" dirty="0">
                <a:solidFill>
                  <a:srgbClr val="FF0000"/>
                </a:solidFill>
              </a:rPr>
              <a:t>"Cookie deleted.";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} </a:t>
            </a:r>
            <a:r>
              <a:rPr lang="en-IN" dirty="0">
                <a:solidFill>
                  <a:srgbClr val="FF0000"/>
                </a:solidFill>
              </a:rPr>
              <a:t>else {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echo </a:t>
            </a:r>
            <a:r>
              <a:rPr lang="en-IN" dirty="0">
                <a:solidFill>
                  <a:srgbClr val="FF0000"/>
                </a:solidFill>
              </a:rPr>
              <a:t>"Cookie still exists."; 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multiple cookies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consists of more than 1 </a:t>
            </a:r>
            <a:r>
              <a:rPr lang="en-US" dirty="0" err="1" smtClean="0"/>
              <a:t>setcookie</a:t>
            </a:r>
            <a:r>
              <a:rPr lang="en-US" dirty="0" smtClean="0"/>
              <a:t>()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setcookie</a:t>
            </a:r>
            <a:r>
              <a:rPr lang="en-US" dirty="0">
                <a:solidFill>
                  <a:srgbClr val="FF0000"/>
                </a:solidFill>
              </a:rPr>
              <a:t>("theme", "dark", time() + 3600, "/");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setcookie</a:t>
            </a:r>
            <a:r>
              <a:rPr lang="en-US" dirty="0">
                <a:solidFill>
                  <a:srgbClr val="FF0000"/>
                </a:solidFill>
              </a:rPr>
              <a:t>("language", 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", time() + 3600, "/");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"Theme: " . $_COOKIE['theme'] .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&gt;Language: " . $_COOKIE['language'];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Cookie and their purpose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cookie is a small text file that lets you store a small amount of </a:t>
            </a:r>
            <a:r>
              <a:rPr lang="en-US" dirty="0" smtClean="0"/>
              <a:t>data on </a:t>
            </a:r>
            <a:r>
              <a:rPr lang="en-US" dirty="0"/>
              <a:t>the user's computer.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Their primary purpose is to remember information about the user, such as login credentials, site preferences, or tracking the user's behavior across websites.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Cookies </a:t>
            </a:r>
            <a:r>
              <a:rPr lang="en-US" dirty="0"/>
              <a:t>enable a seamless and personalized browsing experience by storing data that websites can use to identify and tailor content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Cookies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User Session </a:t>
            </a:r>
            <a:r>
              <a:rPr lang="en-IN" b="1" dirty="0" smtClean="0"/>
              <a:t>Management </a:t>
            </a:r>
            <a:r>
              <a:rPr lang="en-IN" dirty="0" smtClean="0"/>
              <a:t>: </a:t>
            </a:r>
            <a:r>
              <a:rPr lang="en-US" dirty="0"/>
              <a:t>Remembering login information for authenticated users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 smtClean="0"/>
              <a:t>Personalization </a:t>
            </a:r>
            <a:r>
              <a:rPr lang="en-IN" dirty="0" smtClean="0"/>
              <a:t>: </a:t>
            </a:r>
            <a:r>
              <a:rPr lang="en-US" dirty="0"/>
              <a:t>Storing user preferences (e.g., language selection or theme). Displaying personalized content based on user activity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Tracking and </a:t>
            </a:r>
            <a:r>
              <a:rPr lang="en-IN" b="1" dirty="0" smtClean="0"/>
              <a:t>Analytics </a:t>
            </a:r>
            <a:r>
              <a:rPr lang="en-IN" dirty="0" smtClean="0"/>
              <a:t>: </a:t>
            </a:r>
            <a:r>
              <a:rPr lang="en-US" dirty="0"/>
              <a:t>Collecting data on user behavior, such as pages visited, time spent, and clicks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Storing Temporary </a:t>
            </a:r>
            <a:r>
              <a:rPr lang="en-IN" b="1" dirty="0" smtClean="0"/>
              <a:t>Data </a:t>
            </a:r>
            <a:r>
              <a:rPr lang="en-IN" dirty="0" smtClean="0"/>
              <a:t>: </a:t>
            </a:r>
            <a:r>
              <a:rPr lang="en-US" dirty="0"/>
              <a:t>Keeping track of items in a shopping cart.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86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and Disadvantages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 of cookies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User-Friendly Browsing </a:t>
            </a:r>
            <a:r>
              <a:rPr lang="en-IN" dirty="0" smtClean="0"/>
              <a:t>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Seamless Session </a:t>
            </a:r>
            <a:r>
              <a:rPr lang="en-IN" dirty="0" smtClean="0"/>
              <a:t>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Personalization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Efficient Analytics and </a:t>
            </a:r>
            <a:r>
              <a:rPr lang="en-IN" dirty="0" smtClean="0"/>
              <a:t>Tracking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Disadvantages of cookies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Security </a:t>
            </a:r>
            <a:r>
              <a:rPr lang="en-IN" dirty="0" smtClean="0"/>
              <a:t>Risks and privacy concerns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Data Storage </a:t>
            </a:r>
            <a:r>
              <a:rPr lang="en-IN" dirty="0" smtClean="0"/>
              <a:t>Limitations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Cookie Expiry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48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Session Cookies</a:t>
            </a:r>
            <a:r>
              <a:rPr lang="en-US" dirty="0"/>
              <a:t>: Temporary cookies that are deleted when the browser is closed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Persistent Cookies</a:t>
            </a:r>
            <a:r>
              <a:rPr lang="en-US" dirty="0"/>
              <a:t>: Stored for a specific duration even after the browser is closed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PHP handles cookies?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6800"/>
          </a:xfrm>
        </p:spPr>
        <p:txBody>
          <a:bodyPr/>
          <a:lstStyle/>
          <a:p>
            <a:r>
              <a:rPr lang="en-US" dirty="0"/>
              <a:t>PHP handles cookies through a series of built-in functions. Cookies are small text files stored on the client-side (browser) and are used to identify users and store user-specific information.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built-in functions: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setcookie</a:t>
            </a:r>
            <a:r>
              <a:rPr lang="en-IN" dirty="0"/>
              <a:t>() - to create </a:t>
            </a:r>
            <a:r>
              <a:rPr lang="en-IN" dirty="0" smtClean="0"/>
              <a:t>cookies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$_COOKIE[] - </a:t>
            </a:r>
            <a:r>
              <a:rPr lang="en-IN" dirty="0" err="1"/>
              <a:t>superglobal</a:t>
            </a:r>
            <a:r>
              <a:rPr lang="en-IN" dirty="0"/>
              <a:t> to retrieve them</a:t>
            </a:r>
          </a:p>
        </p:txBody>
      </p:sp>
    </p:spTree>
    <p:extLst>
      <p:ext uri="{BB962C8B-B14F-4D97-AF65-F5344CB8AC3E}">
        <p14:creationId xmlns:p14="http://schemas.microsoft.com/office/powerpoint/2010/main" val="277102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Setting a Cookie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setcookie</a:t>
            </a:r>
            <a:r>
              <a:rPr lang="en-US" dirty="0"/>
              <a:t>() function is used to set a cookie in </a:t>
            </a:r>
            <a:r>
              <a:rPr lang="en-US" dirty="0" smtClean="0"/>
              <a:t>PHP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basic syntax: </a:t>
            </a:r>
          </a:p>
          <a:p>
            <a:pPr marL="0" indent="0" algn="just">
              <a:buNone/>
            </a:pPr>
            <a:r>
              <a:rPr lang="en-US" sz="2000" dirty="0" err="1" smtClean="0"/>
              <a:t>setcookie</a:t>
            </a:r>
            <a:r>
              <a:rPr lang="en-US" sz="2000" dirty="0" smtClean="0"/>
              <a:t>(name</a:t>
            </a:r>
            <a:r>
              <a:rPr lang="en-US" sz="2000" dirty="0"/>
              <a:t>, value, expire, path, domain, </a:t>
            </a:r>
            <a:r>
              <a:rPr lang="en-US" sz="2000" dirty="0" smtClean="0"/>
              <a:t>secure);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name</a:t>
            </a:r>
            <a:r>
              <a:rPr lang="en-US" dirty="0"/>
              <a:t>: The name of the cookie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value</a:t>
            </a:r>
            <a:r>
              <a:rPr lang="en-US" dirty="0"/>
              <a:t>: The value associated with the cookie (e.g., user preferences</a:t>
            </a:r>
            <a:r>
              <a:rPr lang="en-US" dirty="0" smtClean="0"/>
              <a:t>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expire</a:t>
            </a:r>
            <a:r>
              <a:rPr lang="en-US" dirty="0"/>
              <a:t>: The expiration time of the cookie, specified in seconds since the Unix epoch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path</a:t>
            </a:r>
            <a:r>
              <a:rPr lang="en-US" dirty="0"/>
              <a:t>: The path on the server where the cookie will be available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domain</a:t>
            </a:r>
            <a:r>
              <a:rPr lang="en-US" dirty="0"/>
              <a:t>: The (sub)domain that can access the cookie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b="1" dirty="0"/>
              <a:t>secure</a:t>
            </a:r>
            <a:r>
              <a:rPr lang="en-IN" dirty="0"/>
              <a:t>: </a:t>
            </a:r>
            <a:r>
              <a:rPr lang="en-IN" dirty="0" smtClean="0"/>
              <a:t>If true, </a:t>
            </a:r>
            <a:r>
              <a:rPr lang="en-US" dirty="0"/>
              <a:t>the cookie will only be transmitted over HTTPS.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Here's an example that uses </a:t>
            </a:r>
            <a:r>
              <a:rPr lang="en-US" dirty="0" err="1"/>
              <a:t>setcookie</a:t>
            </a:r>
            <a:r>
              <a:rPr lang="en-US" dirty="0"/>
              <a:t>() function to create a cookie named username and assign the value </a:t>
            </a:r>
            <a:r>
              <a:rPr lang="en-US" dirty="0" err="1"/>
              <a:t>value</a:t>
            </a:r>
            <a:r>
              <a:rPr lang="en-US" dirty="0"/>
              <a:t> John Carter to it. It also specify that the cookie will expire after 30 days (30 days * 24 hours * 60 min * 60 sec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>
                <a:solidFill>
                  <a:srgbClr val="FF0000"/>
                </a:solidFill>
              </a:rPr>
              <a:t>("username", "</a:t>
            </a:r>
            <a:r>
              <a:rPr lang="en-US" dirty="0" smtClean="0">
                <a:solidFill>
                  <a:srgbClr val="FF0000"/>
                </a:solidFill>
              </a:rPr>
              <a:t>John Carter", </a:t>
            </a:r>
            <a:r>
              <a:rPr lang="en-US" dirty="0">
                <a:solidFill>
                  <a:srgbClr val="FF0000"/>
                </a:solidFill>
              </a:rPr>
              <a:t>time() + </a:t>
            </a:r>
            <a:r>
              <a:rPr lang="en-US" dirty="0" smtClean="0">
                <a:solidFill>
                  <a:srgbClr val="FF0000"/>
                </a:solidFill>
              </a:rPr>
              <a:t>86400*30, "/");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Accessing Cookies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PHP $_COOKIE </a:t>
            </a:r>
            <a:r>
              <a:rPr lang="en-US" dirty="0" err="1"/>
              <a:t>superglobal</a:t>
            </a:r>
            <a:r>
              <a:rPr lang="en-US" dirty="0"/>
              <a:t> variable is used to retrieve a cookie value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It's a good practice to check whether a cookie is set or not before accessing its value. To do this you can use the PHP </a:t>
            </a:r>
            <a:r>
              <a:rPr lang="en-US" dirty="0" err="1"/>
              <a:t>isset</a:t>
            </a:r>
            <a:r>
              <a:rPr lang="en-US" dirty="0"/>
              <a:t>() </a:t>
            </a:r>
            <a:r>
              <a:rPr lang="en-US" dirty="0" smtClean="0"/>
              <a:t>function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setcookie</a:t>
            </a:r>
            <a:r>
              <a:rPr lang="en-US" dirty="0">
                <a:solidFill>
                  <a:srgbClr val="FF0000"/>
                </a:solidFill>
              </a:rPr>
              <a:t>("username", "John Carter", time() + 86400*30, "/");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isset</a:t>
            </a:r>
            <a:r>
              <a:rPr lang="en-US" dirty="0">
                <a:solidFill>
                  <a:srgbClr val="FF0000"/>
                </a:solidFill>
              </a:rPr>
              <a:t>($_COOKIE["username"]))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 echo "Hello, " . $_COOKIE["username"];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 echo "Cookie is not set!";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1457</TotalTime>
  <Words>638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Clarity</vt:lpstr>
      <vt:lpstr>cookies</vt:lpstr>
      <vt:lpstr>Cookie and their purpose</vt:lpstr>
      <vt:lpstr>Use of Cookies</vt:lpstr>
      <vt:lpstr>Advantages and Disadvantages </vt:lpstr>
      <vt:lpstr>Types of Cookies</vt:lpstr>
      <vt:lpstr>How PHP handles cookies?</vt:lpstr>
      <vt:lpstr>Setting a Cookie in PHP</vt:lpstr>
      <vt:lpstr>Example</vt:lpstr>
      <vt:lpstr>Accessing Cookies Values</vt:lpstr>
      <vt:lpstr>Check if Cookies existed or not</vt:lpstr>
      <vt:lpstr>Modify a Cookie Value</vt:lpstr>
      <vt:lpstr>Removing Cookies</vt:lpstr>
      <vt:lpstr>Managing multiple 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313</cp:revision>
  <dcterms:created xsi:type="dcterms:W3CDTF">2020-12-03T16:29:07Z</dcterms:created>
  <dcterms:modified xsi:type="dcterms:W3CDTF">2024-10-07T04:20:28Z</dcterms:modified>
</cp:coreProperties>
</file>