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Century Schoolbook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im95M/kP+KVCNzHfHddKcFCq6/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Schoolbook-bold.fntdata"/><Relationship Id="rId12" Type="http://schemas.openxmlformats.org/officeDocument/2006/relationships/slide" Target="slides/slide7.xml"/><Relationship Id="rId34" Type="http://schemas.openxmlformats.org/officeDocument/2006/relationships/font" Target="fonts/CenturySchoolbook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Schoolbook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Schoolbook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31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" name="Google Shape;28;p31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" name="Google Shape;29;p31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" name="Google Shape;30;p31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3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31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31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3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31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31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3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31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" name="Google Shape;39;p31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" name="Google Shape;40;p31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31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0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1"/>
          <p:cNvSpPr txBox="1"/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" name="Google Shape;55;p33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" name="Google Shape;56;p33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" name="Google Shape;57;p33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8" name="Google Shape;58;p33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33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33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33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33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33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3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" name="Google Shape;65;p33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33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" name="Google Shape;67;p33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" name="Google Shape;68;p33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9" name="Google Shape;69;p33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5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5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38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38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38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38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3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3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4" name="Google Shape;104;p38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38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38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3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3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39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5" name="Google Shape;115;p39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6" name="Google Shape;116;p3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8" name="Google Shape;118;p3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3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3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3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5" name="Google Shape;15;p30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3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" name="Google Shape;18;p3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2438400" y="2971800"/>
            <a:ext cx="64770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r>
              <a:rPr lang="en-US" sz="4400"/>
              <a:t> identification</a:t>
            </a:r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3886200" y="1524000"/>
            <a:ext cx="4038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Tenses: illogical Tense Switch</a:t>
            </a:r>
            <a:endParaRPr/>
          </a:p>
        </p:txBody>
      </p:sp>
      <p:sp>
        <p:nvSpPr>
          <p:cNvPr id="194" name="Google Shape;194;p1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"I was studying for my exam, and then I realize I forgot my lunch on the kitchen counter.”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Error:- </a:t>
            </a:r>
            <a:r>
              <a:rPr lang="en-US"/>
              <a:t>The sentence starts in the past tense ("I was studying"), but then suddenly switches to the present tense ("I realize").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This switch is illogical because the sentence is describing a past event, and the verb tense should consistent throughout.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Tenses: illogical Tense Switch</a:t>
            </a:r>
            <a:endParaRPr/>
          </a:p>
        </p:txBody>
      </p:sp>
      <p:sp>
        <p:nvSpPr>
          <p:cNvPr id="200" name="Google Shape;200;p1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"I was studying for my exam, and then I realize I forgot my lunch on the kitchen counter.“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Corrected sentence</a:t>
            </a:r>
            <a:r>
              <a:rPr lang="en-US"/>
              <a:t>: "I was studying for my exam, and then I </a:t>
            </a:r>
            <a:r>
              <a:rPr b="1" lang="en-US"/>
              <a:t>realized</a:t>
            </a:r>
            <a:r>
              <a:rPr lang="en-US"/>
              <a:t> I forgot my lunch on the kitchen counter.”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this corrected sentence, the verb tense is consistent throughout, using the past tense ("was studying", "realized") to describe a past event.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304800" y="-187452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A. Tenses: inconsistent tense usage</a:t>
            </a:r>
            <a:endParaRPr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"I went to the store, and then I buy some milk. After that, I walked home and made dinner.”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Error:- </a:t>
            </a:r>
            <a:r>
              <a:rPr lang="en-US"/>
              <a:t>The sentence starts in the past tense ("I went"), but then switches to the present tense ("I buy").Later, it switches back to the past tense ("I walked", "I made").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304800" y="-187452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A. Tenses: inconsistent tense usage</a:t>
            </a:r>
            <a:endParaRPr/>
          </a:p>
        </p:txBody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"I went to the store, and then I buy some milk. After that, I walked home and made dinner.“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Corrected sentence: </a:t>
            </a:r>
            <a:r>
              <a:rPr lang="en-US"/>
              <a:t>"I went to the store, and then I </a:t>
            </a:r>
            <a:r>
              <a:rPr b="1" lang="en-US"/>
              <a:t>bought</a:t>
            </a:r>
            <a:r>
              <a:rPr lang="en-US"/>
              <a:t> some milk. After that, I walked home and made dinner.”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this corrected sentence, the verb tense is consistent throughout, using the past tense ("went", "bought", "walked", "made") to describe a past event.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B. Tenses: incorrect verb forms</a:t>
            </a:r>
            <a:endParaRPr/>
          </a:p>
        </p:txBody>
      </p: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Incorrect verb forms can occur when:-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the wrong verb tense or form (e.g., using the present tense instead of the past tense).-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Forgetting to add -ed or -ing to verbs.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the wrong past participle form (e.g., "went" instead of "gone").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To avoid incorrect verb forms, it's essential to:-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Know the correct verb conjugation and forms.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Check the verb tense and form in the sentence.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Proofread carefully to detect and correct verb errors.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B. Tenses: incorrect verb forms</a:t>
            </a:r>
            <a:endParaRPr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"By the time I arrived, they already begun the meeting.”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Error:- </a:t>
            </a:r>
            <a:r>
              <a:rPr lang="en-US"/>
              <a:t>The verb form "begun" is incorrect in this context.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"Begun" is the past participle of the verb "begin", and it needs to be used with "had" to form the past perfect tense.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The correct verb form in this sentence should be "had begun".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B. Tenses: incorrect verb forms</a:t>
            </a:r>
            <a:endParaRPr/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"By the time I arrived, they already begun the meeting.”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Corrected: </a:t>
            </a:r>
            <a:r>
              <a:rPr lang="en-US"/>
              <a:t>"By the time I arrived, they </a:t>
            </a:r>
            <a:r>
              <a:rPr b="1" lang="en-US"/>
              <a:t>had already begun</a:t>
            </a:r>
            <a:r>
              <a:rPr lang="en-US"/>
              <a:t> the meeting."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The correct verb form in this sentence should be "had begun".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304800" y="-18745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C. Missing or incorrect tense markers</a:t>
            </a:r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b="1" lang="en-US"/>
              <a:t>Missing or incorrect tense markers can occur when:-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Forgetting to add -ed to regular verbs in the past tense (e.g., "I talk" instead of "I talked").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Using the wrong tense marker (e.g., "I goed" instead of "I went").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Forgetting to add the past perfect tense marker "had" (e.g., "I eat" instead of "I had eaten").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/>
              <a:t>To avoid this, it's essential to:-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Know the correct verb conjugation and forms.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Check the verb tense and form in the sentence.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Proofread carefully to detect and correct verb errors.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304800" y="-18745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C. Missing or incorrect tense markers</a:t>
            </a:r>
            <a:endParaRPr/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"I walk to school yesterday.”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Error:- </a:t>
            </a:r>
            <a:r>
              <a:rPr lang="en-US"/>
              <a:t>The sentence is in the present tense, but it describes an action that occurred in the past (yesterday).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The verb "walk" needs a past tense marker (-ed) to indicate that the action occurred in the past.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304800" y="-18745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C. Missing or incorrect tense markers</a:t>
            </a:r>
            <a:endParaRPr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"I walk to school yesterday.”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 sentence: </a:t>
            </a:r>
            <a:r>
              <a:rPr lang="en-US"/>
              <a:t>"I </a:t>
            </a:r>
            <a:r>
              <a:rPr b="1" lang="en-US"/>
              <a:t>walked</a:t>
            </a:r>
            <a:r>
              <a:rPr lang="en-US"/>
              <a:t> to school yesterday.“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In this corrected sentence, the verb "walked" has the past tense marker (-ed), indicating that the action occurred in the past.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b="1" lang="en-US" sz="2800"/>
              <a:t>The error categories in English grammar</a:t>
            </a:r>
            <a:endParaRPr/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2740" lvl="0" marL="457200" rtl="0" algn="l">
              <a:spcBef>
                <a:spcPts val="0"/>
              </a:spcBef>
              <a:spcAft>
                <a:spcPts val="0"/>
              </a:spcAft>
              <a:buSzPts val="1960"/>
              <a:buFont typeface="Century Schoolbook"/>
              <a:buNone/>
            </a:pPr>
            <a:r>
              <a:t/>
            </a:r>
            <a:endParaRPr sz="2800"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60"/>
              <a:buFont typeface="Century Schoolbook"/>
              <a:buAutoNum type="arabicPeriod"/>
            </a:pPr>
            <a:r>
              <a:rPr lang="en-US" sz="2800"/>
              <a:t>Tenses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60"/>
              <a:buFont typeface="Century Schoolbook"/>
              <a:buAutoNum type="arabicPeriod"/>
            </a:pPr>
            <a:r>
              <a:rPr lang="en-US" sz="2800"/>
              <a:t>Pronouns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60"/>
              <a:buFont typeface="Century Schoolbook"/>
              <a:buAutoNum type="arabicPeriod"/>
            </a:pPr>
            <a:r>
              <a:rPr lang="en-US" sz="2800"/>
              <a:t>Adverbs and Adjectives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60"/>
              <a:buFont typeface="Century Schoolbook"/>
              <a:buAutoNum type="arabicPeriod"/>
            </a:pPr>
            <a:r>
              <a:rPr lang="en-US" sz="2800"/>
              <a:t>Conjunction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60"/>
              <a:buFont typeface="Century Schoolbook"/>
              <a:buAutoNum type="arabicPeriod"/>
            </a:pPr>
            <a:r>
              <a:rPr lang="en-US" sz="2800"/>
              <a:t>Preposition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-149860" lvl="0" marL="27432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304800" y="38404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D. future tense instead of future perfect</a:t>
            </a:r>
            <a:endParaRPr/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457200" y="18288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Using the future tense instead of the future perfect tense can lead to incorrect or unclear sentences, especially when talking about actions that will be completed at a specific point in the future.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304800" y="38404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D. future tense instead of future perfect</a:t>
            </a:r>
            <a:endParaRPr/>
          </a:p>
        </p:txBody>
      </p: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457200" y="18288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"By next year, I will study English.”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Error:- </a:t>
            </a:r>
            <a:r>
              <a:rPr lang="en-US"/>
              <a:t>The sentence uses the future tense ("will study"), but it should use the future perfect tense ("will have studied") to indicate that the action will be completed at a specific point in the future (by next year).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The future perfect tense is needed to show that the years of studying will be completed by next year.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304800" y="38404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D. future tense instead of future perfect</a:t>
            </a:r>
            <a:endParaRPr/>
          </a:p>
        </p:txBody>
      </p:sp>
      <p:sp>
        <p:nvSpPr>
          <p:cNvPr id="266" name="Google Shape;266;p23"/>
          <p:cNvSpPr txBox="1"/>
          <p:nvPr>
            <p:ph idx="1" type="body"/>
          </p:nvPr>
        </p:nvSpPr>
        <p:spPr>
          <a:xfrm>
            <a:off x="457200" y="18288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"By next year, I will study English.”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 sentence: </a:t>
            </a:r>
            <a:r>
              <a:rPr lang="en-US"/>
              <a:t>"By next year, I </a:t>
            </a:r>
            <a:r>
              <a:rPr b="1" lang="en-US"/>
              <a:t>will have studied </a:t>
            </a:r>
            <a:r>
              <a:rPr lang="en-US"/>
              <a:t>English.”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In this corrected sentence, the verb "will have studied" is in the future perfect tense, indicating that the action of studying will be completed by next year.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304800" y="38404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E. Past perfect tense errors</a:t>
            </a:r>
            <a:endParaRPr/>
          </a:p>
        </p:txBody>
      </p:sp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457200" y="18288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Past perfect tense errors can occur when:-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/>
              <a:t>Using the simple past tense instead of the past perfect tense.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/>
              <a:t>Forgetting to add "had" to the verb.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/>
              <a:t>Using the past perfect tense incorrectly with other verb forms.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533400" y="381000"/>
            <a:ext cx="8077200" cy="536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/>
              <a:t>2. E. Past perfect tense errors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457200" y="1143000"/>
            <a:ext cx="7696200" cy="5559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"I had eaten dinner, and then I went to the movies at 8pm. But when I arrived, the movie had already started.”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Note: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The sentence uses the past perfect tense ("had eaten") correctly to show that the action of eating dinner was completed before another action in the past (going to the movies).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However, the sentence then uses the simple past tense ("started") instead of the past perfect tense ("had started") to describe the second action (the movie starting).-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The correct sentence uses the past perfect tense ("had started") to show that the movie had started before the speaker arrived.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3. Tenses: The Conditionals</a:t>
            </a:r>
            <a:endParaRPr/>
          </a:p>
        </p:txBody>
      </p:sp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Conditional tense errors can occur when:-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the wrong verb form in the conditional clause.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Forgetting to use the conditional tense in the main clause.-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Mixing up the tenses in the conditional sentence.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457200" y="304800"/>
            <a:ext cx="74676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3. Tenses: The Conditionals</a:t>
            </a:r>
            <a:endParaRPr/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457200" y="1143000"/>
            <a:ext cx="7467600" cy="5330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"If I would have studied harder, I would pass the exam.”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Error:-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/>
              <a:t>The sentence uses the conditional tense ("would have studied") correctly to describe a hypothetical past action.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/>
              <a:t>However, the sentence then uses the present tense ("would pass") instead of the conditional perfect tense ("would have passed") to describe the hypothetical outcome.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/>
              <a:t>The correct sentence should use the conditional perfect tense ("would have passed") to show that the passing of the exam is a hypothetical outcome of the past action (studying harder).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457200" y="304800"/>
            <a:ext cx="74676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3. Tenses: The Conditionals</a:t>
            </a:r>
            <a:endParaRPr/>
          </a:p>
        </p:txBody>
      </p:sp>
      <p:sp>
        <p:nvSpPr>
          <p:cNvPr id="296" name="Google Shape;296;p28"/>
          <p:cNvSpPr txBox="1"/>
          <p:nvPr>
            <p:ph idx="1" type="body"/>
          </p:nvPr>
        </p:nvSpPr>
        <p:spPr>
          <a:xfrm>
            <a:off x="457200" y="1143000"/>
            <a:ext cx="7467600" cy="5330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"If I would have studied harder, I would pass the exam.”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Corrected sentence: </a:t>
            </a:r>
            <a:r>
              <a:rPr lang="en-US"/>
              <a:t>"If </a:t>
            </a:r>
            <a:r>
              <a:rPr b="1" lang="en-US"/>
              <a:t>I had studied </a:t>
            </a:r>
            <a:r>
              <a:rPr lang="en-US"/>
              <a:t>harder, I would have passed the exam.”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In this corrected sentence, both clauses are in the correct conditional tense:-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/>
              <a:t>"If I had studied harder" (conditional past)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/>
              <a:t> "I would have passed the exam" (conditional perfect)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entury Schoolbook"/>
              <a:buNone/>
            </a:pPr>
            <a:r>
              <a:rPr lang="en-US" sz="6600"/>
              <a:t>	Thank you</a:t>
            </a:r>
            <a:endParaRPr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ctrTitle"/>
          </p:nvPr>
        </p:nvSpPr>
        <p:spPr>
          <a:xfrm>
            <a:off x="2057400" y="2819400"/>
            <a:ext cx="6781800" cy="1437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r>
              <a:rPr lang="en-US" sz="4400"/>
              <a:t> based on tenses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1. Tenses: Error Types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1. Annoying verbs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2. Illogical tense switches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960"/>
              <a:buAutoNum type="alphaUcPeriod"/>
            </a:pPr>
            <a:r>
              <a:rPr lang="en-US" sz="2800"/>
              <a:t>Inconsistent tense usage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960"/>
              <a:buAutoNum type="alphaUcPeriod"/>
            </a:pPr>
            <a:r>
              <a:rPr lang="en-US" sz="2800"/>
              <a:t>Incorrect verb forms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960"/>
              <a:buAutoNum type="alphaUcPeriod"/>
            </a:pPr>
            <a:r>
              <a:rPr lang="en-US" sz="2800"/>
              <a:t>Missing or incorrect tense markers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960"/>
              <a:buAutoNum type="alphaUcPeriod"/>
            </a:pPr>
            <a:r>
              <a:rPr lang="en-US" sz="2800"/>
              <a:t>Future tense instead of future perfect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960"/>
              <a:buAutoNum type="alphaUcPeriod"/>
            </a:pPr>
            <a:r>
              <a:rPr lang="en-US" sz="2800"/>
              <a:t>Past perfect tense errors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3. The conditional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1. Tenses: Annoying Verbs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457200" y="1905000"/>
            <a:ext cx="7467600" cy="456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It's important to understand the correct usage and verb forms of these annoying verbs to avoid tense errors in your writing.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Other annoying verbs that often lead to tense errors include:-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Sit/set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Rise/raise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Lead/led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1. Tenses: Annoying Verbs</a:t>
            </a:r>
            <a:endParaRPr/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Examples: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You LIE down for a nap.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You LAY something down on the table.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You LAY down yesterday.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You SWIM across the English Channel.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You SWAM across the Atlantic Ocean last year.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You had SWUM across the bathtub as a child.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You DRINK a glass of water every morning.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You DRANK a glass of water yesterday.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You have DRUNK three gallons of water this week.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1.  Tenses: Annoying Verbs</a:t>
            </a:r>
            <a:endParaRPr/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"I laid in bed all day, but I couldn't sleep because I was too excited to go to the party tonight.”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Error:- </a:t>
            </a:r>
            <a:r>
              <a:rPr lang="en-US"/>
              <a:t>"Laid" is the past tense of the verb "lay", which requires a direct object (e.g., "I laid the book on the table").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this sentence, the correct verb form should be "lay", which is the past tense of the verb "lie" (meaning "to recline" or "to rest").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1.  Tenses: Annoying Verbs</a:t>
            </a:r>
            <a:endParaRPr/>
          </a:p>
        </p:txBody>
      </p: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"I laid in bed all day, but I couldn't sleep because I was too excited to go to the party tonight.“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Corrected sentence: " </a:t>
            </a:r>
            <a:r>
              <a:rPr lang="en-US"/>
              <a:t>I </a:t>
            </a:r>
            <a:r>
              <a:rPr b="1" lang="en-US"/>
              <a:t>lay</a:t>
            </a:r>
            <a:r>
              <a:rPr lang="en-US"/>
              <a:t> in bed all day, but I couldn't sleep because I was too excited to go to the party tonight.“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2. Tenses: illogical Tense Switch</a:t>
            </a:r>
            <a:endParaRPr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b="1" lang="en-US"/>
              <a:t>Illogical tense switches can occur when: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 Switching between past, present, and future tenses without a clear reason.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Using a different tense for no apparent reason.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Forgetting to maintain a consistent tense throughout a sentence or paragraph.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/>
              <a:t>To avoid illogical tense switches, it's essential to:-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Choose a tense and stick to it.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Use transitional words and phrases to connect ideas logically.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Proofread carefully to detect and correct tense errors.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2013-10-04T11:45:39Z</dcterms:created>
  <dc:creator>Haider</dc:creator>
</cp:coreProperties>
</file>