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9144000"/>
  <p:notesSz cx="6858000" cy="9144000"/>
  <p:embeddedFontLst>
    <p:embeddedFont>
      <p:font typeface="Century Gothic"/>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5" roundtripDataSignature="AMtx7mh2cKGpQa10OpL/GDJAV1Q/BPkVV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CenturyGothic-bold.fntdata"/><Relationship Id="rId21" Type="http://schemas.openxmlformats.org/officeDocument/2006/relationships/font" Target="fonts/CenturyGothic-regular.fntdata"/><Relationship Id="rId24" Type="http://schemas.openxmlformats.org/officeDocument/2006/relationships/font" Target="fonts/CenturyGothic-boldItalic.fntdata"/><Relationship Id="rId23" Type="http://schemas.openxmlformats.org/officeDocument/2006/relationships/font" Target="fonts/CenturyGothic-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2" name="Shape 42"/>
        <p:cNvGrpSpPr/>
        <p:nvPr/>
      </p:nvGrpSpPr>
      <p:grpSpPr>
        <a:xfrm>
          <a:off x="0" y="0"/>
          <a:ext cx="0" cy="0"/>
          <a:chOff x="0" y="0"/>
          <a:chExt cx="0" cy="0"/>
        </a:xfrm>
      </p:grpSpPr>
      <p:sp>
        <p:nvSpPr>
          <p:cNvPr id="43" name="Google Shape;43;p17"/>
          <p:cNvSpPr txBox="1"/>
          <p:nvPr>
            <p:ph type="ctrTitle"/>
          </p:nvPr>
        </p:nvSpPr>
        <p:spPr>
          <a:xfrm>
            <a:off x="1942416" y="2514601"/>
            <a:ext cx="6600451" cy="22627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7"/>
          <p:cNvSpPr txBox="1"/>
          <p:nvPr>
            <p:ph idx="1" type="subTitle"/>
          </p:nvPr>
        </p:nvSpPr>
        <p:spPr>
          <a:xfrm>
            <a:off x="1942416" y="4777380"/>
            <a:ext cx="6600451" cy="1126283"/>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p:txBody>
      </p:sp>
      <p:sp>
        <p:nvSpPr>
          <p:cNvPr id="45" name="Google Shape;45;p17"/>
          <p:cNvSpPr txBox="1"/>
          <p:nvPr>
            <p:ph idx="10" type="dt"/>
          </p:nvPr>
        </p:nvSpPr>
        <p:spPr>
          <a:xfrm>
            <a:off x="7772400" y="6135089"/>
            <a:ext cx="766380" cy="37017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7"/>
          <p:cNvSpPr txBox="1"/>
          <p:nvPr>
            <p:ph idx="11" type="ftr"/>
          </p:nvPr>
        </p:nvSpPr>
        <p:spPr>
          <a:xfrm>
            <a:off x="1942415" y="6135809"/>
            <a:ext cx="571648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7"/>
          <p:cNvSpPr/>
          <p:nvPr/>
        </p:nvSpPr>
        <p:spPr>
          <a:xfrm>
            <a:off x="-31719" y="4321158"/>
            <a:ext cx="1395473" cy="781781"/>
          </a:xfrm>
          <a:custGeom>
            <a:rect b="b" l="l" r="r" t="t"/>
            <a:pathLst>
              <a:path extrusionOk="0" h="10000" w="8042">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7"/>
          <p:cNvSpPr txBox="1"/>
          <p:nvPr>
            <p:ph idx="12" type="sldNum"/>
          </p:nvPr>
        </p:nvSpPr>
        <p:spPr>
          <a:xfrm>
            <a:off x="423334" y="4529541"/>
            <a:ext cx="58497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6"/>
          <p:cNvSpPr txBox="1"/>
          <p:nvPr>
            <p:ph type="title"/>
          </p:nvPr>
        </p:nvSpPr>
        <p:spPr>
          <a:xfrm>
            <a:off x="1942415" y="4800600"/>
            <a:ext cx="6591985"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6"/>
          <p:cNvSpPr/>
          <p:nvPr>
            <p:ph idx="2" type="pic"/>
          </p:nvPr>
        </p:nvSpPr>
        <p:spPr>
          <a:xfrm>
            <a:off x="1942415" y="634965"/>
            <a:ext cx="6591985" cy="3854970"/>
          </a:xfrm>
          <a:prstGeom prst="rect">
            <a:avLst/>
          </a:prstGeom>
          <a:noFill/>
          <a:ln>
            <a:noFill/>
          </a:ln>
        </p:spPr>
      </p:sp>
      <p:sp>
        <p:nvSpPr>
          <p:cNvPr id="109" name="Google Shape;109;p26"/>
          <p:cNvSpPr txBox="1"/>
          <p:nvPr>
            <p:ph idx="1" type="body"/>
          </p:nvPr>
        </p:nvSpPr>
        <p:spPr>
          <a:xfrm>
            <a:off x="1942415" y="5367338"/>
            <a:ext cx="6591985"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200"/>
              <a:buNone/>
              <a:defRPr sz="12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110" name="Google Shape;110;p26"/>
          <p:cNvSpPr txBox="1"/>
          <p:nvPr>
            <p:ph idx="10" type="dt"/>
          </p:nvPr>
        </p:nvSpPr>
        <p:spPr>
          <a:xfrm>
            <a:off x="7772400" y="6135089"/>
            <a:ext cx="766380" cy="37017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6"/>
          <p:cNvSpPr txBox="1"/>
          <p:nvPr>
            <p:ph idx="11" type="ftr"/>
          </p:nvPr>
        </p:nvSpPr>
        <p:spPr>
          <a:xfrm>
            <a:off x="1942415" y="6135809"/>
            <a:ext cx="571648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6"/>
          <p:cNvSpPr/>
          <p:nvPr/>
        </p:nvSpPr>
        <p:spPr>
          <a:xfrm flipH="1" rot="10800000">
            <a:off x="58" y="4910660"/>
            <a:ext cx="1358356" cy="508005"/>
          </a:xfrm>
          <a:custGeom>
            <a:rect b="b" l="l" r="r" t="t"/>
            <a:pathLst>
              <a:path extrusionOk="0" h="10000" w="7908">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6"/>
          <p:cNvSpPr txBox="1"/>
          <p:nvPr>
            <p:ph idx="12" type="sldNum"/>
          </p:nvPr>
        </p:nvSpPr>
        <p:spPr>
          <a:xfrm>
            <a:off x="511228" y="4983088"/>
            <a:ext cx="58497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14" name="Shape 114"/>
        <p:cNvGrpSpPr/>
        <p:nvPr/>
      </p:nvGrpSpPr>
      <p:grpSpPr>
        <a:xfrm>
          <a:off x="0" y="0"/>
          <a:ext cx="0" cy="0"/>
          <a:chOff x="0" y="0"/>
          <a:chExt cx="0" cy="0"/>
        </a:xfrm>
      </p:grpSpPr>
      <p:sp>
        <p:nvSpPr>
          <p:cNvPr id="115" name="Google Shape;115;p27"/>
          <p:cNvSpPr txBox="1"/>
          <p:nvPr>
            <p:ph type="title"/>
          </p:nvPr>
        </p:nvSpPr>
        <p:spPr>
          <a:xfrm>
            <a:off x="1942415" y="609600"/>
            <a:ext cx="6591985" cy="311704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7"/>
          <p:cNvSpPr txBox="1"/>
          <p:nvPr>
            <p:ph idx="1" type="body"/>
          </p:nvPr>
        </p:nvSpPr>
        <p:spPr>
          <a:xfrm>
            <a:off x="1942415" y="4354046"/>
            <a:ext cx="6591985"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17" name="Google Shape;117;p27"/>
          <p:cNvSpPr txBox="1"/>
          <p:nvPr>
            <p:ph idx="10" type="dt"/>
          </p:nvPr>
        </p:nvSpPr>
        <p:spPr>
          <a:xfrm>
            <a:off x="7772400" y="6135089"/>
            <a:ext cx="766380" cy="37017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7"/>
          <p:cNvSpPr txBox="1"/>
          <p:nvPr>
            <p:ph idx="11" type="ftr"/>
          </p:nvPr>
        </p:nvSpPr>
        <p:spPr>
          <a:xfrm>
            <a:off x="1942415" y="6135809"/>
            <a:ext cx="571648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27"/>
          <p:cNvSpPr/>
          <p:nvPr/>
        </p:nvSpPr>
        <p:spPr>
          <a:xfrm flipH="1" rot="10800000">
            <a:off x="58" y="3166527"/>
            <a:ext cx="1358356" cy="508005"/>
          </a:xfrm>
          <a:custGeom>
            <a:rect b="b" l="l" r="r" t="t"/>
            <a:pathLst>
              <a:path extrusionOk="0" h="10000" w="7908">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7"/>
          <p:cNvSpPr txBox="1"/>
          <p:nvPr>
            <p:ph idx="12" type="sldNum"/>
          </p:nvPr>
        </p:nvSpPr>
        <p:spPr>
          <a:xfrm>
            <a:off x="511228" y="3244140"/>
            <a:ext cx="58497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21" name="Shape 121"/>
        <p:cNvGrpSpPr/>
        <p:nvPr/>
      </p:nvGrpSpPr>
      <p:grpSpPr>
        <a:xfrm>
          <a:off x="0" y="0"/>
          <a:ext cx="0" cy="0"/>
          <a:chOff x="0" y="0"/>
          <a:chExt cx="0" cy="0"/>
        </a:xfrm>
      </p:grpSpPr>
      <p:sp>
        <p:nvSpPr>
          <p:cNvPr id="122" name="Google Shape;122;p28"/>
          <p:cNvSpPr txBox="1"/>
          <p:nvPr>
            <p:ph type="title"/>
          </p:nvPr>
        </p:nvSpPr>
        <p:spPr>
          <a:xfrm>
            <a:off x="2188123" y="609600"/>
            <a:ext cx="6109587"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28"/>
          <p:cNvSpPr txBox="1"/>
          <p:nvPr>
            <p:ph idx="1" type="body"/>
          </p:nvPr>
        </p:nvSpPr>
        <p:spPr>
          <a:xfrm>
            <a:off x="2415972" y="3505200"/>
            <a:ext cx="5653888"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600"/>
              <a:buFont typeface="Century Gothic"/>
              <a:buNone/>
              <a:defRPr sz="1600">
                <a:solidFill>
                  <a:srgbClr val="7F7F7F"/>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24" name="Google Shape;124;p28"/>
          <p:cNvSpPr txBox="1"/>
          <p:nvPr>
            <p:ph idx="2" type="body"/>
          </p:nvPr>
        </p:nvSpPr>
        <p:spPr>
          <a:xfrm>
            <a:off x="1942415" y="4354046"/>
            <a:ext cx="6591985"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25" name="Google Shape;125;p28"/>
          <p:cNvSpPr txBox="1"/>
          <p:nvPr>
            <p:ph idx="10" type="dt"/>
          </p:nvPr>
        </p:nvSpPr>
        <p:spPr>
          <a:xfrm>
            <a:off x="7772400" y="6135089"/>
            <a:ext cx="766380" cy="37017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8"/>
          <p:cNvSpPr txBox="1"/>
          <p:nvPr>
            <p:ph idx="11" type="ftr"/>
          </p:nvPr>
        </p:nvSpPr>
        <p:spPr>
          <a:xfrm>
            <a:off x="1942415" y="6135809"/>
            <a:ext cx="571648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28"/>
          <p:cNvSpPr/>
          <p:nvPr/>
        </p:nvSpPr>
        <p:spPr>
          <a:xfrm flipH="1" rot="10800000">
            <a:off x="58" y="3166527"/>
            <a:ext cx="1358356" cy="508005"/>
          </a:xfrm>
          <a:custGeom>
            <a:rect b="b" l="l" r="r" t="t"/>
            <a:pathLst>
              <a:path extrusionOk="0" h="10000" w="7908">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8"/>
          <p:cNvSpPr txBox="1"/>
          <p:nvPr>
            <p:ph idx="12" type="sldNum"/>
          </p:nvPr>
        </p:nvSpPr>
        <p:spPr>
          <a:xfrm>
            <a:off x="511228" y="3244140"/>
            <a:ext cx="58497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9" name="Google Shape;129;p28"/>
          <p:cNvSpPr txBox="1"/>
          <p:nvPr/>
        </p:nvSpPr>
        <p:spPr>
          <a:xfrm>
            <a:off x="1808316" y="648005"/>
            <a:ext cx="457319"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
        <p:nvSpPr>
          <p:cNvPr id="130" name="Google Shape;130;p28"/>
          <p:cNvSpPr txBox="1"/>
          <p:nvPr/>
        </p:nvSpPr>
        <p:spPr>
          <a:xfrm>
            <a:off x="8169533" y="2905306"/>
            <a:ext cx="457319"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31" name="Shape 131"/>
        <p:cNvGrpSpPr/>
        <p:nvPr/>
      </p:nvGrpSpPr>
      <p:grpSpPr>
        <a:xfrm>
          <a:off x="0" y="0"/>
          <a:ext cx="0" cy="0"/>
          <a:chOff x="0" y="0"/>
          <a:chExt cx="0" cy="0"/>
        </a:xfrm>
      </p:grpSpPr>
      <p:sp>
        <p:nvSpPr>
          <p:cNvPr id="132" name="Google Shape;132;p29"/>
          <p:cNvSpPr txBox="1"/>
          <p:nvPr>
            <p:ph type="title"/>
          </p:nvPr>
        </p:nvSpPr>
        <p:spPr>
          <a:xfrm>
            <a:off x="1942415" y="2438401"/>
            <a:ext cx="6591985" cy="272484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9"/>
          <p:cNvSpPr txBox="1"/>
          <p:nvPr>
            <p:ph idx="1" type="body"/>
          </p:nvPr>
        </p:nvSpPr>
        <p:spPr>
          <a:xfrm>
            <a:off x="1942415" y="5181600"/>
            <a:ext cx="6591985"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4" name="Google Shape;134;p29"/>
          <p:cNvSpPr txBox="1"/>
          <p:nvPr>
            <p:ph idx="10" type="dt"/>
          </p:nvPr>
        </p:nvSpPr>
        <p:spPr>
          <a:xfrm>
            <a:off x="7772400" y="6135089"/>
            <a:ext cx="766380" cy="37017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9"/>
          <p:cNvSpPr txBox="1"/>
          <p:nvPr>
            <p:ph idx="11" type="ftr"/>
          </p:nvPr>
        </p:nvSpPr>
        <p:spPr>
          <a:xfrm>
            <a:off x="1942415" y="6135809"/>
            <a:ext cx="571648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29"/>
          <p:cNvSpPr/>
          <p:nvPr/>
        </p:nvSpPr>
        <p:spPr>
          <a:xfrm flipH="1" rot="10800000">
            <a:off x="58" y="4910660"/>
            <a:ext cx="1358356" cy="508005"/>
          </a:xfrm>
          <a:custGeom>
            <a:rect b="b" l="l" r="r" t="t"/>
            <a:pathLst>
              <a:path extrusionOk="0" h="10000" w="7908">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9"/>
          <p:cNvSpPr txBox="1"/>
          <p:nvPr>
            <p:ph idx="12" type="sldNum"/>
          </p:nvPr>
        </p:nvSpPr>
        <p:spPr>
          <a:xfrm>
            <a:off x="511228" y="4983088"/>
            <a:ext cx="58497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38" name="Shape 138"/>
        <p:cNvGrpSpPr/>
        <p:nvPr/>
      </p:nvGrpSpPr>
      <p:grpSpPr>
        <a:xfrm>
          <a:off x="0" y="0"/>
          <a:ext cx="0" cy="0"/>
          <a:chOff x="0" y="0"/>
          <a:chExt cx="0" cy="0"/>
        </a:xfrm>
      </p:grpSpPr>
      <p:sp>
        <p:nvSpPr>
          <p:cNvPr id="139" name="Google Shape;139;p30"/>
          <p:cNvSpPr txBox="1"/>
          <p:nvPr>
            <p:ph type="title"/>
          </p:nvPr>
        </p:nvSpPr>
        <p:spPr>
          <a:xfrm>
            <a:off x="2188123" y="609600"/>
            <a:ext cx="6109587"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30"/>
          <p:cNvSpPr txBox="1"/>
          <p:nvPr>
            <p:ph idx="1" type="body"/>
          </p:nvPr>
        </p:nvSpPr>
        <p:spPr>
          <a:xfrm>
            <a:off x="1942415" y="4343400"/>
            <a:ext cx="6688292"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1" name="Google Shape;141;p30"/>
          <p:cNvSpPr txBox="1"/>
          <p:nvPr>
            <p:ph idx="2" type="body"/>
          </p:nvPr>
        </p:nvSpPr>
        <p:spPr>
          <a:xfrm>
            <a:off x="1942415" y="5181600"/>
            <a:ext cx="6688292"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2" name="Google Shape;142;p30"/>
          <p:cNvSpPr txBox="1"/>
          <p:nvPr>
            <p:ph idx="10" type="dt"/>
          </p:nvPr>
        </p:nvSpPr>
        <p:spPr>
          <a:xfrm>
            <a:off x="7772400" y="6135089"/>
            <a:ext cx="766380" cy="37017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30"/>
          <p:cNvSpPr txBox="1"/>
          <p:nvPr>
            <p:ph idx="11" type="ftr"/>
          </p:nvPr>
        </p:nvSpPr>
        <p:spPr>
          <a:xfrm>
            <a:off x="1942415" y="6135809"/>
            <a:ext cx="571648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30"/>
          <p:cNvSpPr/>
          <p:nvPr/>
        </p:nvSpPr>
        <p:spPr>
          <a:xfrm flipH="1" rot="10800000">
            <a:off x="58" y="4910660"/>
            <a:ext cx="1358356" cy="508005"/>
          </a:xfrm>
          <a:custGeom>
            <a:rect b="b" l="l" r="r" t="t"/>
            <a:pathLst>
              <a:path extrusionOk="0" h="10000" w="7908">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0"/>
          <p:cNvSpPr txBox="1"/>
          <p:nvPr>
            <p:ph idx="12" type="sldNum"/>
          </p:nvPr>
        </p:nvSpPr>
        <p:spPr>
          <a:xfrm>
            <a:off x="511228" y="4983088"/>
            <a:ext cx="58497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46" name="Google Shape;146;p30"/>
          <p:cNvSpPr txBox="1"/>
          <p:nvPr/>
        </p:nvSpPr>
        <p:spPr>
          <a:xfrm>
            <a:off x="1808316" y="648005"/>
            <a:ext cx="457319"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
        <p:nvSpPr>
          <p:cNvPr id="147" name="Google Shape;147;p30"/>
          <p:cNvSpPr txBox="1"/>
          <p:nvPr/>
        </p:nvSpPr>
        <p:spPr>
          <a:xfrm>
            <a:off x="8169533" y="2905306"/>
            <a:ext cx="457319"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48" name="Shape 148"/>
        <p:cNvGrpSpPr/>
        <p:nvPr/>
      </p:nvGrpSpPr>
      <p:grpSpPr>
        <a:xfrm>
          <a:off x="0" y="0"/>
          <a:ext cx="0" cy="0"/>
          <a:chOff x="0" y="0"/>
          <a:chExt cx="0" cy="0"/>
        </a:xfrm>
      </p:grpSpPr>
      <p:sp>
        <p:nvSpPr>
          <p:cNvPr id="149" name="Google Shape;149;p31"/>
          <p:cNvSpPr txBox="1"/>
          <p:nvPr>
            <p:ph type="title"/>
          </p:nvPr>
        </p:nvSpPr>
        <p:spPr>
          <a:xfrm>
            <a:off x="1942416" y="627407"/>
            <a:ext cx="6591984" cy="288002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31"/>
          <p:cNvSpPr txBox="1"/>
          <p:nvPr>
            <p:ph idx="1" type="body"/>
          </p:nvPr>
        </p:nvSpPr>
        <p:spPr>
          <a:xfrm>
            <a:off x="1942415" y="4343400"/>
            <a:ext cx="6591985"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51" name="Google Shape;151;p31"/>
          <p:cNvSpPr txBox="1"/>
          <p:nvPr>
            <p:ph idx="2" type="body"/>
          </p:nvPr>
        </p:nvSpPr>
        <p:spPr>
          <a:xfrm>
            <a:off x="1942415" y="5181600"/>
            <a:ext cx="6591985"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52" name="Google Shape;152;p31"/>
          <p:cNvSpPr txBox="1"/>
          <p:nvPr>
            <p:ph idx="10" type="dt"/>
          </p:nvPr>
        </p:nvSpPr>
        <p:spPr>
          <a:xfrm>
            <a:off x="7772400" y="6135089"/>
            <a:ext cx="766380" cy="37017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31"/>
          <p:cNvSpPr txBox="1"/>
          <p:nvPr>
            <p:ph idx="11" type="ftr"/>
          </p:nvPr>
        </p:nvSpPr>
        <p:spPr>
          <a:xfrm>
            <a:off x="1942415" y="6135809"/>
            <a:ext cx="571648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31"/>
          <p:cNvSpPr/>
          <p:nvPr/>
        </p:nvSpPr>
        <p:spPr>
          <a:xfrm flipH="1" rot="10800000">
            <a:off x="58" y="4910660"/>
            <a:ext cx="1358356" cy="508005"/>
          </a:xfrm>
          <a:custGeom>
            <a:rect b="b" l="l" r="r" t="t"/>
            <a:pathLst>
              <a:path extrusionOk="0" h="10000" w="7908">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1"/>
          <p:cNvSpPr txBox="1"/>
          <p:nvPr>
            <p:ph idx="12" type="sldNum"/>
          </p:nvPr>
        </p:nvSpPr>
        <p:spPr>
          <a:xfrm>
            <a:off x="511228" y="4983088"/>
            <a:ext cx="58497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6" name="Shape 156"/>
        <p:cNvGrpSpPr/>
        <p:nvPr/>
      </p:nvGrpSpPr>
      <p:grpSpPr>
        <a:xfrm>
          <a:off x="0" y="0"/>
          <a:ext cx="0" cy="0"/>
          <a:chOff x="0" y="0"/>
          <a:chExt cx="0" cy="0"/>
        </a:xfrm>
      </p:grpSpPr>
      <p:sp>
        <p:nvSpPr>
          <p:cNvPr id="157" name="Google Shape;157;p32"/>
          <p:cNvSpPr txBox="1"/>
          <p:nvPr>
            <p:ph type="title"/>
          </p:nvPr>
        </p:nvSpPr>
        <p:spPr>
          <a:xfrm>
            <a:off x="1945200" y="624110"/>
            <a:ext cx="6589200"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32"/>
          <p:cNvSpPr txBox="1"/>
          <p:nvPr>
            <p:ph idx="1" type="body"/>
          </p:nvPr>
        </p:nvSpPr>
        <p:spPr>
          <a:xfrm rot="5400000">
            <a:off x="3295307" y="780707"/>
            <a:ext cx="3886200" cy="6591985"/>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59" name="Google Shape;159;p32"/>
          <p:cNvSpPr txBox="1"/>
          <p:nvPr>
            <p:ph idx="10" type="dt"/>
          </p:nvPr>
        </p:nvSpPr>
        <p:spPr>
          <a:xfrm>
            <a:off x="7772400" y="6135089"/>
            <a:ext cx="766380" cy="37017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32"/>
          <p:cNvSpPr txBox="1"/>
          <p:nvPr>
            <p:ph idx="11" type="ftr"/>
          </p:nvPr>
        </p:nvSpPr>
        <p:spPr>
          <a:xfrm>
            <a:off x="1942415" y="6135809"/>
            <a:ext cx="571648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32"/>
          <p:cNvSpPr/>
          <p:nvPr/>
        </p:nvSpPr>
        <p:spPr>
          <a:xfrm flipH="1" rot="10800000">
            <a:off x="58" y="711194"/>
            <a:ext cx="1358356" cy="508005"/>
          </a:xfrm>
          <a:custGeom>
            <a:rect b="b" l="l" r="r" t="t"/>
            <a:pathLst>
              <a:path extrusionOk="0" h="10000" w="7908">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2"/>
          <p:cNvSpPr txBox="1"/>
          <p:nvPr>
            <p:ph idx="12" type="sldNum"/>
          </p:nvPr>
        </p:nvSpPr>
        <p:spPr>
          <a:xfrm>
            <a:off x="511228" y="787783"/>
            <a:ext cx="58497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63" name="Shape 163"/>
        <p:cNvGrpSpPr/>
        <p:nvPr/>
      </p:nvGrpSpPr>
      <p:grpSpPr>
        <a:xfrm>
          <a:off x="0" y="0"/>
          <a:ext cx="0" cy="0"/>
          <a:chOff x="0" y="0"/>
          <a:chExt cx="0" cy="0"/>
        </a:xfrm>
      </p:grpSpPr>
      <p:sp>
        <p:nvSpPr>
          <p:cNvPr id="164" name="Google Shape;164;p33"/>
          <p:cNvSpPr txBox="1"/>
          <p:nvPr>
            <p:ph type="title"/>
          </p:nvPr>
        </p:nvSpPr>
        <p:spPr>
          <a:xfrm rot="5400000">
            <a:off x="5064693" y="2441248"/>
            <a:ext cx="5283817" cy="1656132"/>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33"/>
          <p:cNvSpPr txBox="1"/>
          <p:nvPr>
            <p:ph idx="1" type="body"/>
          </p:nvPr>
        </p:nvSpPr>
        <p:spPr>
          <a:xfrm rot="5400000">
            <a:off x="1658681" y="911140"/>
            <a:ext cx="5283817" cy="4716348"/>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66" name="Google Shape;166;p33"/>
          <p:cNvSpPr txBox="1"/>
          <p:nvPr>
            <p:ph idx="10" type="dt"/>
          </p:nvPr>
        </p:nvSpPr>
        <p:spPr>
          <a:xfrm>
            <a:off x="7772400" y="6135089"/>
            <a:ext cx="766380" cy="37017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33"/>
          <p:cNvSpPr txBox="1"/>
          <p:nvPr>
            <p:ph idx="11" type="ftr"/>
          </p:nvPr>
        </p:nvSpPr>
        <p:spPr>
          <a:xfrm>
            <a:off x="1942415" y="6135809"/>
            <a:ext cx="571648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8" name="Google Shape;168;p33"/>
          <p:cNvSpPr/>
          <p:nvPr/>
        </p:nvSpPr>
        <p:spPr>
          <a:xfrm flipH="1" rot="10800000">
            <a:off x="58" y="711194"/>
            <a:ext cx="1358356" cy="508005"/>
          </a:xfrm>
          <a:custGeom>
            <a:rect b="b" l="l" r="r" t="t"/>
            <a:pathLst>
              <a:path extrusionOk="0" h="10000" w="7908">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3"/>
          <p:cNvSpPr txBox="1"/>
          <p:nvPr>
            <p:ph idx="12" type="sldNum"/>
          </p:nvPr>
        </p:nvSpPr>
        <p:spPr>
          <a:xfrm>
            <a:off x="511228" y="787783"/>
            <a:ext cx="58497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9" name="Shape 49"/>
        <p:cNvGrpSpPr/>
        <p:nvPr/>
      </p:nvGrpSpPr>
      <p:grpSpPr>
        <a:xfrm>
          <a:off x="0" y="0"/>
          <a:ext cx="0" cy="0"/>
          <a:chOff x="0" y="0"/>
          <a:chExt cx="0" cy="0"/>
        </a:xfrm>
      </p:grpSpPr>
      <p:sp>
        <p:nvSpPr>
          <p:cNvPr id="50" name="Google Shape;50;p18"/>
          <p:cNvSpPr txBox="1"/>
          <p:nvPr>
            <p:ph type="title"/>
          </p:nvPr>
        </p:nvSpPr>
        <p:spPr>
          <a:xfrm>
            <a:off x="1945201" y="624110"/>
            <a:ext cx="6589199"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8"/>
          <p:cNvSpPr txBox="1"/>
          <p:nvPr>
            <p:ph idx="1" type="body"/>
          </p:nvPr>
        </p:nvSpPr>
        <p:spPr>
          <a:xfrm>
            <a:off x="1942415" y="2133600"/>
            <a:ext cx="6591985"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52" name="Google Shape;52;p18"/>
          <p:cNvSpPr txBox="1"/>
          <p:nvPr>
            <p:ph idx="10" type="dt"/>
          </p:nvPr>
        </p:nvSpPr>
        <p:spPr>
          <a:xfrm>
            <a:off x="7772400" y="6135089"/>
            <a:ext cx="766380" cy="37017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
          <p:cNvSpPr txBox="1"/>
          <p:nvPr>
            <p:ph idx="11" type="ftr"/>
          </p:nvPr>
        </p:nvSpPr>
        <p:spPr>
          <a:xfrm>
            <a:off x="1942415" y="6135809"/>
            <a:ext cx="571648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8"/>
          <p:cNvSpPr/>
          <p:nvPr/>
        </p:nvSpPr>
        <p:spPr>
          <a:xfrm flipH="1" rot="10800000">
            <a:off x="58" y="711194"/>
            <a:ext cx="1358356" cy="508005"/>
          </a:xfrm>
          <a:custGeom>
            <a:rect b="b" l="l" r="r" t="t"/>
            <a:pathLst>
              <a:path extrusionOk="0" h="10000" w="7908">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8"/>
          <p:cNvSpPr txBox="1"/>
          <p:nvPr>
            <p:ph idx="12" type="sldNum"/>
          </p:nvPr>
        </p:nvSpPr>
        <p:spPr>
          <a:xfrm>
            <a:off x="511228" y="787783"/>
            <a:ext cx="58497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56" name="Shape 56"/>
        <p:cNvGrpSpPr/>
        <p:nvPr/>
      </p:nvGrpSpPr>
      <p:grpSpPr>
        <a:xfrm>
          <a:off x="0" y="0"/>
          <a:ext cx="0" cy="0"/>
          <a:chOff x="0" y="0"/>
          <a:chExt cx="0" cy="0"/>
        </a:xfrm>
      </p:grpSpPr>
      <p:sp>
        <p:nvSpPr>
          <p:cNvPr id="57" name="Google Shape;57;p19"/>
          <p:cNvSpPr txBox="1"/>
          <p:nvPr>
            <p:ph type="title"/>
          </p:nvPr>
        </p:nvSpPr>
        <p:spPr>
          <a:xfrm>
            <a:off x="1945200" y="624110"/>
            <a:ext cx="6589200"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9"/>
          <p:cNvSpPr txBox="1"/>
          <p:nvPr>
            <p:ph idx="1" type="body"/>
          </p:nvPr>
        </p:nvSpPr>
        <p:spPr>
          <a:xfrm>
            <a:off x="685330" y="2367093"/>
            <a:ext cx="7772870" cy="3424107"/>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59" name="Google Shape;59;p19"/>
          <p:cNvSpPr txBox="1"/>
          <p:nvPr>
            <p:ph idx="10" type="dt"/>
          </p:nvPr>
        </p:nvSpPr>
        <p:spPr>
          <a:xfrm>
            <a:off x="7772400" y="6135089"/>
            <a:ext cx="766380" cy="37017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9"/>
          <p:cNvSpPr txBox="1"/>
          <p:nvPr>
            <p:ph idx="11" type="ftr"/>
          </p:nvPr>
        </p:nvSpPr>
        <p:spPr>
          <a:xfrm>
            <a:off x="1942415" y="6135809"/>
            <a:ext cx="571648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9"/>
          <p:cNvSpPr txBox="1"/>
          <p:nvPr>
            <p:ph idx="12" type="sldNum"/>
          </p:nvPr>
        </p:nvSpPr>
        <p:spPr>
          <a:xfrm>
            <a:off x="511228" y="787783"/>
            <a:ext cx="58497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 name="Shape 62"/>
        <p:cNvGrpSpPr/>
        <p:nvPr/>
      </p:nvGrpSpPr>
      <p:grpSpPr>
        <a:xfrm>
          <a:off x="0" y="0"/>
          <a:ext cx="0" cy="0"/>
          <a:chOff x="0" y="0"/>
          <a:chExt cx="0" cy="0"/>
        </a:xfrm>
      </p:grpSpPr>
      <p:sp>
        <p:nvSpPr>
          <p:cNvPr id="63" name="Google Shape;63;p20"/>
          <p:cNvSpPr txBox="1"/>
          <p:nvPr>
            <p:ph type="title"/>
          </p:nvPr>
        </p:nvSpPr>
        <p:spPr>
          <a:xfrm>
            <a:off x="1942415" y="2074562"/>
            <a:ext cx="6591985"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0"/>
          <p:cNvSpPr txBox="1"/>
          <p:nvPr>
            <p:ph idx="1" type="body"/>
          </p:nvPr>
        </p:nvSpPr>
        <p:spPr>
          <a:xfrm>
            <a:off x="1942415" y="3581400"/>
            <a:ext cx="6591985"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2000"/>
              <a:buNone/>
              <a:defRPr sz="20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65" name="Google Shape;65;p20"/>
          <p:cNvSpPr txBox="1"/>
          <p:nvPr>
            <p:ph idx="10" type="dt"/>
          </p:nvPr>
        </p:nvSpPr>
        <p:spPr>
          <a:xfrm>
            <a:off x="7772400" y="6135089"/>
            <a:ext cx="766380" cy="37017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0"/>
          <p:cNvSpPr txBox="1"/>
          <p:nvPr>
            <p:ph idx="11" type="ftr"/>
          </p:nvPr>
        </p:nvSpPr>
        <p:spPr>
          <a:xfrm>
            <a:off x="1942415" y="6135809"/>
            <a:ext cx="571648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0"/>
          <p:cNvSpPr/>
          <p:nvPr/>
        </p:nvSpPr>
        <p:spPr>
          <a:xfrm flipH="1" rot="10800000">
            <a:off x="58" y="3166527"/>
            <a:ext cx="1358356" cy="508005"/>
          </a:xfrm>
          <a:custGeom>
            <a:rect b="b" l="l" r="r" t="t"/>
            <a:pathLst>
              <a:path extrusionOk="0" h="10000" w="7908">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0"/>
          <p:cNvSpPr txBox="1"/>
          <p:nvPr>
            <p:ph idx="12" type="sldNum"/>
          </p:nvPr>
        </p:nvSpPr>
        <p:spPr>
          <a:xfrm>
            <a:off x="511228" y="3244140"/>
            <a:ext cx="58497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9" name="Shape 69"/>
        <p:cNvGrpSpPr/>
        <p:nvPr/>
      </p:nvGrpSpPr>
      <p:grpSpPr>
        <a:xfrm>
          <a:off x="0" y="0"/>
          <a:ext cx="0" cy="0"/>
          <a:chOff x="0" y="0"/>
          <a:chExt cx="0" cy="0"/>
        </a:xfrm>
      </p:grpSpPr>
      <p:sp>
        <p:nvSpPr>
          <p:cNvPr id="70" name="Google Shape;70;p21"/>
          <p:cNvSpPr txBox="1"/>
          <p:nvPr>
            <p:ph type="title"/>
          </p:nvPr>
        </p:nvSpPr>
        <p:spPr>
          <a:xfrm>
            <a:off x="1945200" y="624110"/>
            <a:ext cx="6589200"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1"/>
          <p:cNvSpPr txBox="1"/>
          <p:nvPr>
            <p:ph idx="1" type="body"/>
          </p:nvPr>
        </p:nvSpPr>
        <p:spPr>
          <a:xfrm>
            <a:off x="1942416" y="2136706"/>
            <a:ext cx="3197531" cy="3767397"/>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2" name="Google Shape;72;p21"/>
          <p:cNvSpPr txBox="1"/>
          <p:nvPr>
            <p:ph idx="2" type="body"/>
          </p:nvPr>
        </p:nvSpPr>
        <p:spPr>
          <a:xfrm>
            <a:off x="5337307" y="2136706"/>
            <a:ext cx="3197093" cy="3767397"/>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3" name="Google Shape;73;p21"/>
          <p:cNvSpPr txBox="1"/>
          <p:nvPr>
            <p:ph idx="10" type="dt"/>
          </p:nvPr>
        </p:nvSpPr>
        <p:spPr>
          <a:xfrm>
            <a:off x="7772400" y="6135089"/>
            <a:ext cx="766380" cy="37017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1"/>
          <p:cNvSpPr txBox="1"/>
          <p:nvPr>
            <p:ph idx="11" type="ftr"/>
          </p:nvPr>
        </p:nvSpPr>
        <p:spPr>
          <a:xfrm>
            <a:off x="1942415" y="6135809"/>
            <a:ext cx="571648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1"/>
          <p:cNvSpPr/>
          <p:nvPr/>
        </p:nvSpPr>
        <p:spPr>
          <a:xfrm flipH="1" rot="10800000">
            <a:off x="58" y="711194"/>
            <a:ext cx="1358356" cy="508005"/>
          </a:xfrm>
          <a:custGeom>
            <a:rect b="b" l="l" r="r" t="t"/>
            <a:pathLst>
              <a:path extrusionOk="0" h="10000" w="7908">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1"/>
          <p:cNvSpPr txBox="1"/>
          <p:nvPr>
            <p:ph idx="12" type="sldNum"/>
          </p:nvPr>
        </p:nvSpPr>
        <p:spPr>
          <a:xfrm>
            <a:off x="511228" y="787783"/>
            <a:ext cx="58497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7" name="Shape 77"/>
        <p:cNvGrpSpPr/>
        <p:nvPr/>
      </p:nvGrpSpPr>
      <p:grpSpPr>
        <a:xfrm>
          <a:off x="0" y="0"/>
          <a:ext cx="0" cy="0"/>
          <a:chOff x="0" y="0"/>
          <a:chExt cx="0" cy="0"/>
        </a:xfrm>
      </p:grpSpPr>
      <p:sp>
        <p:nvSpPr>
          <p:cNvPr id="78" name="Google Shape;78;p22"/>
          <p:cNvSpPr txBox="1"/>
          <p:nvPr>
            <p:ph type="title"/>
          </p:nvPr>
        </p:nvSpPr>
        <p:spPr>
          <a:xfrm>
            <a:off x="1945200" y="624110"/>
            <a:ext cx="6589200"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2"/>
          <p:cNvSpPr txBox="1"/>
          <p:nvPr>
            <p:ph idx="1" type="body"/>
          </p:nvPr>
        </p:nvSpPr>
        <p:spPr>
          <a:xfrm>
            <a:off x="2265352" y="2226626"/>
            <a:ext cx="2874596"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80" name="Google Shape;80;p22"/>
          <p:cNvSpPr txBox="1"/>
          <p:nvPr>
            <p:ph idx="2" type="body"/>
          </p:nvPr>
        </p:nvSpPr>
        <p:spPr>
          <a:xfrm>
            <a:off x="1942415" y="2802888"/>
            <a:ext cx="3197532" cy="3105703"/>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81" name="Google Shape;81;p22"/>
          <p:cNvSpPr txBox="1"/>
          <p:nvPr>
            <p:ph idx="3" type="body"/>
          </p:nvPr>
        </p:nvSpPr>
        <p:spPr>
          <a:xfrm>
            <a:off x="5656154" y="2223398"/>
            <a:ext cx="287323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82" name="Google Shape;82;p22"/>
          <p:cNvSpPr txBox="1"/>
          <p:nvPr>
            <p:ph idx="4" type="body"/>
          </p:nvPr>
        </p:nvSpPr>
        <p:spPr>
          <a:xfrm>
            <a:off x="5333715" y="2799660"/>
            <a:ext cx="3195680" cy="3105703"/>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83" name="Google Shape;83;p22"/>
          <p:cNvSpPr txBox="1"/>
          <p:nvPr>
            <p:ph idx="10" type="dt"/>
          </p:nvPr>
        </p:nvSpPr>
        <p:spPr>
          <a:xfrm>
            <a:off x="7772400" y="6135089"/>
            <a:ext cx="766380" cy="37017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2"/>
          <p:cNvSpPr txBox="1"/>
          <p:nvPr>
            <p:ph idx="11" type="ftr"/>
          </p:nvPr>
        </p:nvSpPr>
        <p:spPr>
          <a:xfrm>
            <a:off x="1942415" y="6135809"/>
            <a:ext cx="571648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2"/>
          <p:cNvSpPr/>
          <p:nvPr/>
        </p:nvSpPr>
        <p:spPr>
          <a:xfrm flipH="1" rot="10800000">
            <a:off x="58" y="711194"/>
            <a:ext cx="1358356" cy="508005"/>
          </a:xfrm>
          <a:custGeom>
            <a:rect b="b" l="l" r="r" t="t"/>
            <a:pathLst>
              <a:path extrusionOk="0" h="10000" w="7908">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2"/>
          <p:cNvSpPr txBox="1"/>
          <p:nvPr>
            <p:ph idx="12" type="sldNum"/>
          </p:nvPr>
        </p:nvSpPr>
        <p:spPr>
          <a:xfrm>
            <a:off x="511228" y="787783"/>
            <a:ext cx="58497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7" name="Shape 87"/>
        <p:cNvGrpSpPr/>
        <p:nvPr/>
      </p:nvGrpSpPr>
      <p:grpSpPr>
        <a:xfrm>
          <a:off x="0" y="0"/>
          <a:ext cx="0" cy="0"/>
          <a:chOff x="0" y="0"/>
          <a:chExt cx="0" cy="0"/>
        </a:xfrm>
      </p:grpSpPr>
      <p:sp>
        <p:nvSpPr>
          <p:cNvPr id="88" name="Google Shape;88;p23"/>
          <p:cNvSpPr txBox="1"/>
          <p:nvPr>
            <p:ph type="title"/>
          </p:nvPr>
        </p:nvSpPr>
        <p:spPr>
          <a:xfrm>
            <a:off x="1945200" y="624110"/>
            <a:ext cx="6589200"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3"/>
          <p:cNvSpPr txBox="1"/>
          <p:nvPr>
            <p:ph idx="10" type="dt"/>
          </p:nvPr>
        </p:nvSpPr>
        <p:spPr>
          <a:xfrm>
            <a:off x="7772400" y="6135089"/>
            <a:ext cx="766380" cy="37017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3"/>
          <p:cNvSpPr txBox="1"/>
          <p:nvPr>
            <p:ph idx="11" type="ftr"/>
          </p:nvPr>
        </p:nvSpPr>
        <p:spPr>
          <a:xfrm>
            <a:off x="1942415" y="6135809"/>
            <a:ext cx="571648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3"/>
          <p:cNvSpPr/>
          <p:nvPr/>
        </p:nvSpPr>
        <p:spPr>
          <a:xfrm flipH="1" rot="10800000">
            <a:off x="58" y="711194"/>
            <a:ext cx="1358356" cy="508005"/>
          </a:xfrm>
          <a:custGeom>
            <a:rect b="b" l="l" r="r" t="t"/>
            <a:pathLst>
              <a:path extrusionOk="0" h="10000" w="7908">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3"/>
          <p:cNvSpPr txBox="1"/>
          <p:nvPr>
            <p:ph idx="12" type="sldNum"/>
          </p:nvPr>
        </p:nvSpPr>
        <p:spPr>
          <a:xfrm>
            <a:off x="511228" y="787783"/>
            <a:ext cx="58497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0" type="dt"/>
          </p:nvPr>
        </p:nvSpPr>
        <p:spPr>
          <a:xfrm>
            <a:off x="7772400" y="6135089"/>
            <a:ext cx="766380" cy="37017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4"/>
          <p:cNvSpPr txBox="1"/>
          <p:nvPr>
            <p:ph idx="11" type="ftr"/>
          </p:nvPr>
        </p:nvSpPr>
        <p:spPr>
          <a:xfrm>
            <a:off x="1942415" y="6135809"/>
            <a:ext cx="571648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4"/>
          <p:cNvSpPr/>
          <p:nvPr/>
        </p:nvSpPr>
        <p:spPr>
          <a:xfrm flipH="1" rot="10800000">
            <a:off x="58" y="711194"/>
            <a:ext cx="1358356" cy="508005"/>
          </a:xfrm>
          <a:custGeom>
            <a:rect b="b" l="l" r="r" t="t"/>
            <a:pathLst>
              <a:path extrusionOk="0" h="10000" w="7908">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4"/>
          <p:cNvSpPr txBox="1"/>
          <p:nvPr>
            <p:ph idx="12" type="sldNum"/>
          </p:nvPr>
        </p:nvSpPr>
        <p:spPr>
          <a:xfrm>
            <a:off x="511228" y="787783"/>
            <a:ext cx="58497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8" name="Shape 98"/>
        <p:cNvGrpSpPr/>
        <p:nvPr/>
      </p:nvGrpSpPr>
      <p:grpSpPr>
        <a:xfrm>
          <a:off x="0" y="0"/>
          <a:ext cx="0" cy="0"/>
          <a:chOff x="0" y="0"/>
          <a:chExt cx="0" cy="0"/>
        </a:xfrm>
      </p:grpSpPr>
      <p:sp>
        <p:nvSpPr>
          <p:cNvPr id="99" name="Google Shape;99;p25"/>
          <p:cNvSpPr txBox="1"/>
          <p:nvPr>
            <p:ph type="title"/>
          </p:nvPr>
        </p:nvSpPr>
        <p:spPr>
          <a:xfrm>
            <a:off x="1942415" y="446088"/>
            <a:ext cx="2629584" cy="97631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2000"/>
              <a:buFont typeface="Century Gothic"/>
              <a:buNone/>
              <a:defRPr b="0"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5"/>
          <p:cNvSpPr txBox="1"/>
          <p:nvPr>
            <p:ph idx="1" type="body"/>
          </p:nvPr>
        </p:nvSpPr>
        <p:spPr>
          <a:xfrm>
            <a:off x="4743494" y="446089"/>
            <a:ext cx="3790906" cy="5414963"/>
          </a:xfrm>
          <a:prstGeom prst="rect">
            <a:avLst/>
          </a:prstGeom>
          <a:noFill/>
          <a:ln>
            <a:noFill/>
          </a:ln>
        </p:spPr>
        <p:txBody>
          <a:bodyPr anchorCtr="0" anchor="ctr"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01" name="Google Shape;101;p25"/>
          <p:cNvSpPr txBox="1"/>
          <p:nvPr>
            <p:ph idx="2" type="body"/>
          </p:nvPr>
        </p:nvSpPr>
        <p:spPr>
          <a:xfrm>
            <a:off x="1942415" y="1598613"/>
            <a:ext cx="2629584" cy="4262436"/>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102" name="Google Shape;102;p25"/>
          <p:cNvSpPr txBox="1"/>
          <p:nvPr>
            <p:ph idx="10" type="dt"/>
          </p:nvPr>
        </p:nvSpPr>
        <p:spPr>
          <a:xfrm>
            <a:off x="7772400" y="6135089"/>
            <a:ext cx="766380" cy="37017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5"/>
          <p:cNvSpPr txBox="1"/>
          <p:nvPr>
            <p:ph idx="11" type="ftr"/>
          </p:nvPr>
        </p:nvSpPr>
        <p:spPr>
          <a:xfrm>
            <a:off x="1942415" y="6135809"/>
            <a:ext cx="571648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5"/>
          <p:cNvSpPr/>
          <p:nvPr/>
        </p:nvSpPr>
        <p:spPr>
          <a:xfrm flipH="1" rot="10800000">
            <a:off x="58" y="711194"/>
            <a:ext cx="1358356" cy="508005"/>
          </a:xfrm>
          <a:custGeom>
            <a:rect b="b" l="l" r="r" t="t"/>
            <a:pathLst>
              <a:path extrusionOk="0" h="10000" w="7908">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5"/>
          <p:cNvSpPr txBox="1"/>
          <p:nvPr>
            <p:ph idx="12" type="sldNum"/>
          </p:nvPr>
        </p:nvSpPr>
        <p:spPr>
          <a:xfrm>
            <a:off x="511228" y="787783"/>
            <a:ext cx="58497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DDE6C3"/>
            </a:gs>
          </a:gsLst>
          <a:path path="circle">
            <a:fillToRect b="100%" r="100%"/>
          </a:path>
          <a:tileRect l="-100%" t="-100%"/>
        </a:gradFill>
      </p:bgPr>
    </p:bg>
    <p:spTree>
      <p:nvGrpSpPr>
        <p:cNvPr id="9" name="Shape 9"/>
        <p:cNvGrpSpPr/>
        <p:nvPr/>
      </p:nvGrpSpPr>
      <p:grpSpPr>
        <a:xfrm>
          <a:off x="0" y="0"/>
          <a:ext cx="0" cy="0"/>
          <a:chOff x="0" y="0"/>
          <a:chExt cx="0" cy="0"/>
        </a:xfrm>
      </p:grpSpPr>
      <p:grpSp>
        <p:nvGrpSpPr>
          <p:cNvPr id="10" name="Google Shape;10;p16"/>
          <p:cNvGrpSpPr/>
          <p:nvPr/>
        </p:nvGrpSpPr>
        <p:grpSpPr>
          <a:xfrm>
            <a:off x="1" y="228600"/>
            <a:ext cx="1981200" cy="6638628"/>
            <a:chOff x="2487613" y="285750"/>
            <a:chExt cx="2428875" cy="5654676"/>
          </a:xfrm>
        </p:grpSpPr>
        <p:sp>
          <p:nvSpPr>
            <p:cNvPr id="11" name="Google Shape;11;p16"/>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6"/>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6"/>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6"/>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6"/>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6"/>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6"/>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6"/>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16"/>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6"/>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6"/>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6"/>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16"/>
          <p:cNvGrpSpPr/>
          <p:nvPr/>
        </p:nvGrpSpPr>
        <p:grpSpPr>
          <a:xfrm>
            <a:off x="20421" y="285"/>
            <a:ext cx="1952272" cy="6852968"/>
            <a:chOff x="6627813" y="195717"/>
            <a:chExt cx="1952625" cy="5678034"/>
          </a:xfrm>
        </p:grpSpPr>
        <p:sp>
          <p:nvSpPr>
            <p:cNvPr id="24" name="Google Shape;24;p16"/>
            <p:cNvSpPr/>
            <p:nvPr/>
          </p:nvSpPr>
          <p:spPr>
            <a:xfrm>
              <a:off x="6627813" y="195717"/>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6"/>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6"/>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16"/>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6"/>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6"/>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6"/>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6"/>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16"/>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6"/>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6"/>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16"/>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16"/>
          <p:cNvSpPr/>
          <p:nvPr/>
        </p:nvSpPr>
        <p:spPr>
          <a:xfrm>
            <a:off x="0" y="0"/>
            <a:ext cx="18288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16"/>
          <p:cNvSpPr txBox="1"/>
          <p:nvPr>
            <p:ph type="title"/>
          </p:nvPr>
        </p:nvSpPr>
        <p:spPr>
          <a:xfrm>
            <a:off x="1945200" y="624110"/>
            <a:ext cx="6589200" cy="128089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rgbClr val="262626"/>
              </a:buClr>
              <a:buSzPts val="3600"/>
              <a:buFont typeface="Century Gothic"/>
              <a:buNone/>
              <a:defRPr b="0" i="0" sz="3600" u="none" cap="none" strike="noStrike">
                <a:solidFill>
                  <a:srgbClr val="262626"/>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8" name="Google Shape;38;p16"/>
          <p:cNvSpPr txBox="1"/>
          <p:nvPr>
            <p:ph idx="1" type="body"/>
          </p:nvPr>
        </p:nvSpPr>
        <p:spPr>
          <a:xfrm>
            <a:off x="1942415" y="2133600"/>
            <a:ext cx="6591985" cy="3886200"/>
          </a:xfrm>
          <a:prstGeom prst="rect">
            <a:avLst/>
          </a:prstGeom>
          <a:noFill/>
          <a:ln>
            <a:noFill/>
          </a:ln>
        </p:spPr>
        <p:txBody>
          <a:bodyPr anchorCtr="0" anchor="t" bIns="45700" lIns="91425" spcFirstLastPara="1" rIns="91425" wrap="square" tIns="45700">
            <a:normAutofit/>
          </a:bodyPr>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39" name="Google Shape;39;p16"/>
          <p:cNvSpPr txBox="1"/>
          <p:nvPr>
            <p:ph idx="10" type="dt"/>
          </p:nvPr>
        </p:nvSpPr>
        <p:spPr>
          <a:xfrm>
            <a:off x="7772400" y="6135089"/>
            <a:ext cx="766380" cy="370171"/>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40" name="Google Shape;40;p16"/>
          <p:cNvSpPr txBox="1"/>
          <p:nvPr>
            <p:ph idx="11" type="ftr"/>
          </p:nvPr>
        </p:nvSpPr>
        <p:spPr>
          <a:xfrm>
            <a:off x="1942415" y="6135809"/>
            <a:ext cx="5716488"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41" name="Google Shape;41;p16"/>
          <p:cNvSpPr txBox="1"/>
          <p:nvPr>
            <p:ph idx="12" type="sldNum"/>
          </p:nvPr>
        </p:nvSpPr>
        <p:spPr>
          <a:xfrm>
            <a:off x="511228" y="787783"/>
            <a:ext cx="584978"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
          <p:cNvSpPr txBox="1"/>
          <p:nvPr>
            <p:ph type="ctrTitle"/>
          </p:nvPr>
        </p:nvSpPr>
        <p:spPr>
          <a:xfrm>
            <a:off x="2627784" y="1484785"/>
            <a:ext cx="5915083" cy="3292598"/>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rgbClr val="262626"/>
              </a:buClr>
              <a:buSzPct val="100000"/>
              <a:buFont typeface="Century Gothic"/>
              <a:buNone/>
            </a:pPr>
            <a:r>
              <a:rPr lang="en-US"/>
              <a:t>Unit-2 </a:t>
            </a:r>
            <a:br>
              <a:rPr lang="en-US"/>
            </a:br>
            <a:br>
              <a:rPr lang="en-US"/>
            </a:br>
            <a:r>
              <a:rPr lang="en-US"/>
              <a:t>Read Aloud</a:t>
            </a:r>
            <a:br>
              <a:rPr lang="en-US"/>
            </a:br>
            <a:r>
              <a:rPr lang="en-US"/>
              <a:t>Listen &amp; Repeat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0"/>
          <p:cNvSpPr txBox="1"/>
          <p:nvPr>
            <p:ph type="title"/>
          </p:nvPr>
        </p:nvSpPr>
        <p:spPr>
          <a:xfrm>
            <a:off x="2339752" y="249965"/>
            <a:ext cx="6589199"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b="1" lang="en-US"/>
              <a:t>Read aloud for Speech correction</a:t>
            </a:r>
            <a:endParaRPr/>
          </a:p>
        </p:txBody>
      </p:sp>
      <p:sp>
        <p:nvSpPr>
          <p:cNvPr id="227" name="Google Shape;227;p10"/>
          <p:cNvSpPr txBox="1"/>
          <p:nvPr>
            <p:ph idx="1" type="body"/>
          </p:nvPr>
        </p:nvSpPr>
        <p:spPr>
          <a:xfrm>
            <a:off x="2204120" y="1905000"/>
            <a:ext cx="6768900" cy="46923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400"/>
              <a:buChar char="🠶"/>
            </a:pPr>
            <a:r>
              <a:rPr b="1" lang="en-US" sz="2400"/>
              <a:t>Paragraph 3:</a:t>
            </a:r>
            <a:endParaRPr/>
          </a:p>
          <a:p>
            <a:pPr indent="-342900" lvl="0" marL="342900" rtl="0" algn="l">
              <a:spcBef>
                <a:spcPts val="1000"/>
              </a:spcBef>
              <a:spcAft>
                <a:spcPts val="0"/>
              </a:spcAft>
              <a:buSzPts val="2400"/>
              <a:buChar char="🠶"/>
            </a:pPr>
            <a:r>
              <a:rPr lang="en-US" sz="2400"/>
              <a:t>"The ocean waves crash against the shore, a soothing sound that calms the mind and soul. The salty air fills your lungs, invigorating your senses and refreshing your spirit.”</a:t>
            </a:r>
            <a:endParaRPr/>
          </a:p>
          <a:p>
            <a:pPr indent="-190500" lvl="0" marL="342900" rtl="0" algn="l">
              <a:spcBef>
                <a:spcPts val="1000"/>
              </a:spcBef>
              <a:spcAft>
                <a:spcPts val="0"/>
              </a:spcAft>
              <a:buSzPts val="2400"/>
              <a:buNone/>
            </a:pPr>
            <a:r>
              <a:t/>
            </a:r>
            <a:endParaRPr sz="2400"/>
          </a:p>
          <a:p>
            <a:pPr indent="-190500" lvl="0" marL="342900" rtl="0" algn="l">
              <a:spcBef>
                <a:spcPts val="1000"/>
              </a:spcBef>
              <a:spcAft>
                <a:spcPts val="0"/>
              </a:spcAft>
              <a:buSzPts val="2400"/>
              <a:buNone/>
            </a:pPr>
            <a:r>
              <a:t/>
            </a:r>
            <a:endParaRPr sz="2400"/>
          </a:p>
          <a:p>
            <a:pPr indent="-342900" lvl="0" marL="342900" rtl="0" algn="l">
              <a:spcBef>
                <a:spcPts val="1000"/>
              </a:spcBef>
              <a:spcAft>
                <a:spcPts val="0"/>
              </a:spcAft>
              <a:buSzPts val="2400"/>
              <a:buChar char="🠶"/>
            </a:pPr>
            <a:r>
              <a:rPr b="1" lang="en-US" sz="2400"/>
              <a:t>Note: Put appropriate stress and emphasize on important words.</a:t>
            </a:r>
            <a:endParaRPr b="1"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1"/>
          <p:cNvSpPr txBox="1"/>
          <p:nvPr>
            <p:ph type="title"/>
          </p:nvPr>
        </p:nvSpPr>
        <p:spPr>
          <a:xfrm>
            <a:off x="2267744" y="404664"/>
            <a:ext cx="70192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b="1" lang="en-US"/>
              <a:t>Read aloud for Speech correction</a:t>
            </a:r>
            <a:endParaRPr/>
          </a:p>
        </p:txBody>
      </p:sp>
      <p:sp>
        <p:nvSpPr>
          <p:cNvPr id="233" name="Google Shape;233;p11"/>
          <p:cNvSpPr txBox="1"/>
          <p:nvPr>
            <p:ph idx="1" type="body"/>
          </p:nvPr>
        </p:nvSpPr>
        <p:spPr>
          <a:xfrm>
            <a:off x="2051720" y="1905000"/>
            <a:ext cx="6768752" cy="469235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400"/>
              <a:buChar char="🠶"/>
            </a:pPr>
            <a:r>
              <a:rPr b="1" lang="en-US" sz="2400"/>
              <a:t>Paragraph 4:</a:t>
            </a:r>
            <a:endParaRPr/>
          </a:p>
          <a:p>
            <a:pPr indent="-342900" lvl="0" marL="342900" rtl="0" algn="l">
              <a:spcBef>
                <a:spcPts val="1000"/>
              </a:spcBef>
              <a:spcAft>
                <a:spcPts val="0"/>
              </a:spcAft>
              <a:buSzPts val="2400"/>
              <a:buChar char="🠶"/>
            </a:pPr>
            <a:r>
              <a:rPr lang="en-US" sz="2400"/>
              <a:t>"The forest is a place of wonder, where trees stretch towards the sky and creatures roam free. The rustling of leaves and chirping of birds create a symphony of sounds that inspire and delight.”</a:t>
            </a:r>
            <a:endParaRPr/>
          </a:p>
          <a:p>
            <a:pPr indent="-190500" lvl="0" marL="342900" rtl="0" algn="l">
              <a:spcBef>
                <a:spcPts val="1000"/>
              </a:spcBef>
              <a:spcAft>
                <a:spcPts val="0"/>
              </a:spcAft>
              <a:buSzPts val="2400"/>
              <a:buNone/>
            </a:pPr>
            <a:r>
              <a:t/>
            </a:r>
            <a:endParaRPr sz="2400"/>
          </a:p>
          <a:p>
            <a:pPr indent="-190500" lvl="0" marL="342900" rtl="0" algn="l">
              <a:spcBef>
                <a:spcPts val="1000"/>
              </a:spcBef>
              <a:spcAft>
                <a:spcPts val="0"/>
              </a:spcAft>
              <a:buSzPts val="2400"/>
              <a:buNone/>
            </a:pPr>
            <a:r>
              <a:t/>
            </a:r>
            <a:endParaRPr sz="2400"/>
          </a:p>
          <a:p>
            <a:pPr indent="-342900" lvl="0" marL="342900" rtl="0" algn="l">
              <a:spcBef>
                <a:spcPts val="1000"/>
              </a:spcBef>
              <a:spcAft>
                <a:spcPts val="0"/>
              </a:spcAft>
              <a:buSzPts val="2400"/>
              <a:buChar char="🠶"/>
            </a:pPr>
            <a:r>
              <a:rPr b="1" lang="en-US" sz="2400"/>
              <a:t>Note: Put appropriate stress and emphasize on important words.</a:t>
            </a:r>
            <a:endParaRPr b="1"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2"/>
          <p:cNvSpPr txBox="1"/>
          <p:nvPr>
            <p:ph type="title"/>
          </p:nvPr>
        </p:nvSpPr>
        <p:spPr>
          <a:xfrm>
            <a:off x="2339752" y="332656"/>
            <a:ext cx="6589199"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b="1" lang="en-US"/>
              <a:t>Read aloud for Speech correction</a:t>
            </a:r>
            <a:endParaRPr/>
          </a:p>
        </p:txBody>
      </p:sp>
      <p:sp>
        <p:nvSpPr>
          <p:cNvPr id="239" name="Google Shape;239;p12"/>
          <p:cNvSpPr txBox="1"/>
          <p:nvPr>
            <p:ph idx="1" type="body"/>
          </p:nvPr>
        </p:nvSpPr>
        <p:spPr>
          <a:xfrm>
            <a:off x="2483768" y="1844824"/>
            <a:ext cx="6050632" cy="4464496"/>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SzPct val="100000"/>
              <a:buChar char="🠶"/>
            </a:pPr>
            <a:r>
              <a:rPr b="1" lang="en-US" sz="2800"/>
              <a:t>Paragraph 5:</a:t>
            </a:r>
            <a:endParaRPr/>
          </a:p>
          <a:p>
            <a:pPr indent="-342900" lvl="0" marL="342900" rtl="0" algn="l">
              <a:spcBef>
                <a:spcPts val="1000"/>
              </a:spcBef>
              <a:spcAft>
                <a:spcPts val="0"/>
              </a:spcAft>
              <a:buSzPct val="100000"/>
              <a:buChar char="🠶"/>
            </a:pPr>
            <a:r>
              <a:rPr lang="en-US" sz="2800"/>
              <a:t>"The stars shine brightly in the night sky, a celestial showcase of twinkling lights. The world is full of magic and mystery, waiting to be explored and discovered.”</a:t>
            </a:r>
            <a:endParaRPr/>
          </a:p>
          <a:p>
            <a:pPr indent="0" lvl="0" marL="0" rtl="0" algn="l">
              <a:spcBef>
                <a:spcPts val="1000"/>
              </a:spcBef>
              <a:spcAft>
                <a:spcPts val="0"/>
              </a:spcAft>
              <a:buSzPct val="100000"/>
              <a:buNone/>
            </a:pPr>
            <a:r>
              <a:t/>
            </a:r>
            <a:endParaRPr sz="2800"/>
          </a:p>
          <a:p>
            <a:pPr indent="0" lvl="0" marL="0" rtl="0" algn="l">
              <a:spcBef>
                <a:spcPts val="1000"/>
              </a:spcBef>
              <a:spcAft>
                <a:spcPts val="0"/>
              </a:spcAft>
              <a:buSzPct val="100000"/>
              <a:buNone/>
            </a:pPr>
            <a:r>
              <a:t/>
            </a:r>
            <a:endParaRPr sz="2800"/>
          </a:p>
          <a:p>
            <a:pPr indent="-342900" lvl="0" marL="342900" rtl="0" algn="l">
              <a:spcBef>
                <a:spcPts val="1000"/>
              </a:spcBef>
              <a:spcAft>
                <a:spcPts val="0"/>
              </a:spcAft>
              <a:buSzPct val="100000"/>
              <a:buChar char="🠶"/>
            </a:pPr>
            <a:r>
              <a:rPr b="1" lang="en-US" sz="2800"/>
              <a:t>Note: Put appropriate stress and emphasize on important words.</a:t>
            </a:r>
            <a:endParaRPr b="1" sz="2800"/>
          </a:p>
          <a:p>
            <a:pPr indent="0" lvl="0" marL="0" rtl="0" algn="l">
              <a:spcBef>
                <a:spcPts val="1000"/>
              </a:spcBef>
              <a:spcAft>
                <a:spcPts val="0"/>
              </a:spcAft>
              <a:buSzPct val="100000"/>
              <a:buNone/>
            </a:pPr>
            <a:r>
              <a:t/>
            </a:r>
            <a:endParaRPr sz="2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3"/>
          <p:cNvSpPr txBox="1"/>
          <p:nvPr>
            <p:ph type="title"/>
          </p:nvPr>
        </p:nvSpPr>
        <p:spPr>
          <a:xfrm>
            <a:off x="2555776" y="624110"/>
            <a:ext cx="5978624"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4500"/>
              <a:buFont typeface="Century Gothic"/>
              <a:buNone/>
            </a:pPr>
            <a:r>
              <a:rPr b="1" lang="en-US" sz="4500"/>
              <a:t>Listen and repeat </a:t>
            </a:r>
            <a:endParaRPr b="1" sz="4500"/>
          </a:p>
        </p:txBody>
      </p:sp>
      <p:sp>
        <p:nvSpPr>
          <p:cNvPr id="245" name="Google Shape;245;p13"/>
          <p:cNvSpPr txBox="1"/>
          <p:nvPr>
            <p:ph idx="1" type="body"/>
          </p:nvPr>
        </p:nvSpPr>
        <p:spPr>
          <a:xfrm>
            <a:off x="2771800" y="1844824"/>
            <a:ext cx="5688632" cy="388843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800"/>
              <a:buChar char="🠶"/>
            </a:pPr>
            <a:r>
              <a:rPr lang="en-US" sz="2800"/>
              <a:t>Open the link and practice listen and repeat exercises </a:t>
            </a:r>
            <a:endParaRPr/>
          </a:p>
          <a:p>
            <a:pPr indent="-190500" lvl="0" marL="342900" rtl="0" algn="l">
              <a:spcBef>
                <a:spcPts val="1000"/>
              </a:spcBef>
              <a:spcAft>
                <a:spcPts val="0"/>
              </a:spcAft>
              <a:buSzPts val="2400"/>
              <a:buNone/>
            </a:pPr>
            <a:r>
              <a:t/>
            </a:r>
            <a:endParaRPr sz="2400"/>
          </a:p>
          <a:p>
            <a:pPr indent="-342900" lvl="0" marL="342900" rtl="0" algn="l">
              <a:spcBef>
                <a:spcPts val="1000"/>
              </a:spcBef>
              <a:spcAft>
                <a:spcPts val="0"/>
              </a:spcAft>
              <a:buSzPts val="2400"/>
              <a:buChar char="🠶"/>
            </a:pPr>
            <a:r>
              <a:rPr lang="en-US" sz="2400"/>
              <a:t>https://www.youtube.com/watch?v=62ISCjDow0g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4"/>
          <p:cNvSpPr txBox="1"/>
          <p:nvPr>
            <p:ph type="title"/>
          </p:nvPr>
        </p:nvSpPr>
        <p:spPr>
          <a:xfrm>
            <a:off x="2411760" y="624110"/>
            <a:ext cx="6122640"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b="1" lang="en-US"/>
              <a:t>Let’s practice listen and repeat</a:t>
            </a:r>
            <a:endParaRPr b="1"/>
          </a:p>
        </p:txBody>
      </p:sp>
      <p:sp>
        <p:nvSpPr>
          <p:cNvPr id="251" name="Google Shape;251;p14"/>
          <p:cNvSpPr txBox="1"/>
          <p:nvPr>
            <p:ph idx="1" type="body"/>
          </p:nvPr>
        </p:nvSpPr>
        <p:spPr>
          <a:xfrm>
            <a:off x="2699792" y="2367093"/>
            <a:ext cx="5758408" cy="342410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400"/>
              <a:buChar char="🠶"/>
            </a:pPr>
            <a:r>
              <a:rPr lang="en-US" sz="2400"/>
              <a:t>Open the link and practice listen and repeat exercises </a:t>
            </a:r>
            <a:endParaRPr/>
          </a:p>
          <a:p>
            <a:pPr indent="-190500" lvl="0" marL="342900" rtl="0" algn="l">
              <a:spcBef>
                <a:spcPts val="1000"/>
              </a:spcBef>
              <a:spcAft>
                <a:spcPts val="0"/>
              </a:spcAft>
              <a:buSzPts val="2400"/>
              <a:buNone/>
            </a:pPr>
            <a:r>
              <a:t/>
            </a:r>
            <a:endParaRPr sz="2400"/>
          </a:p>
          <a:p>
            <a:pPr indent="-342900" lvl="0" marL="342900" rtl="0" algn="l">
              <a:spcBef>
                <a:spcPts val="1000"/>
              </a:spcBef>
              <a:spcAft>
                <a:spcPts val="0"/>
              </a:spcAft>
              <a:buSzPts val="2400"/>
              <a:buChar char="🠶"/>
            </a:pPr>
            <a:r>
              <a:rPr lang="en-US" sz="2400"/>
              <a:t>https://www.youtube.com/watch?v=lRxp0T9RI5o</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5"/>
          <p:cNvSpPr txBox="1"/>
          <p:nvPr>
            <p:ph type="ctrTitle"/>
          </p:nvPr>
        </p:nvSpPr>
        <p:spPr>
          <a:xfrm>
            <a:off x="1942416" y="2514601"/>
            <a:ext cx="6600451" cy="2262781"/>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262626"/>
              </a:buClr>
              <a:buSzPts val="9600"/>
              <a:buFont typeface="Century Gothic"/>
              <a:buNone/>
            </a:pPr>
            <a:r>
              <a:rPr lang="en-US" sz="9600"/>
              <a:t>Thank You</a:t>
            </a:r>
            <a:endParaRPr sz="9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2"/>
          <p:cNvPicPr preferRelativeResize="0"/>
          <p:nvPr/>
        </p:nvPicPr>
        <p:blipFill rotWithShape="1">
          <a:blip r:embed="rId3">
            <a:alphaModFix/>
          </a:blip>
          <a:srcRect b="0" l="0" r="0" t="0"/>
          <a:stretch/>
        </p:blipFill>
        <p:spPr>
          <a:xfrm>
            <a:off x="0" y="0"/>
            <a:ext cx="9146282" cy="6858000"/>
          </a:xfrm>
          <a:prstGeom prst="rect">
            <a:avLst/>
          </a:prstGeom>
          <a:noFill/>
          <a:ln>
            <a:noFill/>
          </a:ln>
        </p:spPr>
      </p:pic>
    </p:spTree>
  </p:cSld>
  <p:clrMapOvr>
    <a:masterClrMapping/>
  </p:clrMapOvr>
  <mc:AlternateContent>
    <mc:Choice Requires="p14">
      <p:transition spd="slow" p14:dur="1600">
        <p14:gallery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3"/>
          <p:cNvPicPr preferRelativeResize="0"/>
          <p:nvPr/>
        </p:nvPicPr>
        <p:blipFill rotWithShape="1">
          <a:blip r:embed="rId3">
            <a:alphaModFix/>
          </a:blip>
          <a:srcRect b="0" l="0" r="0" t="0"/>
          <a:stretch/>
        </p:blipFill>
        <p:spPr>
          <a:xfrm>
            <a:off x="2483768" y="3284984"/>
            <a:ext cx="4176464" cy="3024336"/>
          </a:xfrm>
          <a:prstGeom prst="rect">
            <a:avLst/>
          </a:prstGeom>
          <a:noFill/>
          <a:ln>
            <a:noFill/>
          </a:ln>
        </p:spPr>
      </p:pic>
      <p:sp>
        <p:nvSpPr>
          <p:cNvPr id="185" name="Google Shape;185;p3"/>
          <p:cNvSpPr txBox="1"/>
          <p:nvPr>
            <p:ph idx="1" type="body"/>
          </p:nvPr>
        </p:nvSpPr>
        <p:spPr>
          <a:xfrm>
            <a:off x="1943200" y="753209"/>
            <a:ext cx="7200800" cy="252028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800"/>
              <a:buNone/>
            </a:pPr>
            <a:r>
              <a:rPr lang="en-US" sz="2800"/>
              <a:t>Read Aloud is a technique used to improve speech and communication skills by reading a text aloud and receiving feedback on pronunciation, intonation, fluency, and articulation. </a:t>
            </a:r>
            <a:endParaRPr b="1" sz="2800"/>
          </a:p>
        </p:txBody>
      </p:sp>
    </p:spTree>
  </p:cSld>
  <p:clrMapOvr>
    <a:masterClrMapping/>
  </p:clrMapOvr>
  <mc:AlternateContent>
    <mc:Choice Requires="p14">
      <p:transition spd="slow" p14:dur="1600">
        <p14:gallery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4"/>
          <p:cNvSpPr txBox="1"/>
          <p:nvPr>
            <p:ph type="title"/>
          </p:nvPr>
        </p:nvSpPr>
        <p:spPr>
          <a:xfrm>
            <a:off x="1945201" y="624110"/>
            <a:ext cx="6589199"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Benefits of reading aloud to children</a:t>
            </a:r>
            <a:endParaRPr/>
          </a:p>
        </p:txBody>
      </p:sp>
      <p:sp>
        <p:nvSpPr>
          <p:cNvPr id="191" name="Google Shape;191;p4"/>
          <p:cNvSpPr txBox="1"/>
          <p:nvPr>
            <p:ph idx="1" type="body"/>
          </p:nvPr>
        </p:nvSpPr>
        <p:spPr>
          <a:xfrm>
            <a:off x="1691680" y="1700808"/>
            <a:ext cx="7077472" cy="3733875"/>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spcBef>
                <a:spcPts val="0"/>
              </a:spcBef>
              <a:spcAft>
                <a:spcPts val="0"/>
              </a:spcAft>
              <a:buSzPct val="100000"/>
              <a:buNone/>
            </a:pPr>
            <a:r>
              <a:t/>
            </a:r>
            <a:endParaRPr sz="2800"/>
          </a:p>
          <a:p>
            <a:pPr indent="-342900" lvl="0" marL="342900" rtl="0" algn="l">
              <a:spcBef>
                <a:spcPts val="1000"/>
              </a:spcBef>
              <a:spcAft>
                <a:spcPts val="0"/>
              </a:spcAft>
              <a:buSzPct val="100000"/>
              <a:buFont typeface="Noto Sans Symbols"/>
              <a:buChar char="⮚"/>
            </a:pPr>
            <a:r>
              <a:rPr lang="en-US" sz="2800"/>
              <a:t>Strengthens speaking, listening, writing and reading and comprehension skills</a:t>
            </a:r>
            <a:endParaRPr/>
          </a:p>
          <a:p>
            <a:pPr indent="-342900" lvl="0" marL="342900" rtl="0" algn="l">
              <a:spcBef>
                <a:spcPts val="1000"/>
              </a:spcBef>
              <a:spcAft>
                <a:spcPts val="0"/>
              </a:spcAft>
              <a:buSzPct val="100000"/>
              <a:buFont typeface="Noto Sans Symbols"/>
              <a:buChar char="⮚"/>
            </a:pPr>
            <a:r>
              <a:rPr lang="en-US" sz="2800"/>
              <a:t>Increases vocabulary</a:t>
            </a:r>
            <a:endParaRPr/>
          </a:p>
          <a:p>
            <a:pPr indent="-342900" lvl="0" marL="342900" rtl="0" algn="l">
              <a:spcBef>
                <a:spcPts val="1000"/>
              </a:spcBef>
              <a:spcAft>
                <a:spcPts val="0"/>
              </a:spcAft>
              <a:buSzPct val="100000"/>
              <a:buFont typeface="Noto Sans Symbols"/>
              <a:buChar char="⮚"/>
            </a:pPr>
            <a:r>
              <a:rPr lang="en-US" sz="2800"/>
              <a:t>It helps students appreciate the beauty and rhythm of language</a:t>
            </a:r>
            <a:endParaRPr/>
          </a:p>
          <a:p>
            <a:pPr indent="-342900" lvl="0" marL="342900" rtl="0" algn="l">
              <a:spcBef>
                <a:spcPts val="1000"/>
              </a:spcBef>
              <a:spcAft>
                <a:spcPts val="0"/>
              </a:spcAft>
              <a:buSzPct val="100000"/>
              <a:buFont typeface="Noto Sans Symbols"/>
              <a:buChar char="⮚"/>
            </a:pPr>
            <a:r>
              <a:rPr lang="en-US" sz="2800"/>
              <a:t>Enhances imagination and observation skills</a:t>
            </a:r>
            <a:endParaRPr/>
          </a:p>
        </p:txBody>
      </p:sp>
    </p:spTree>
  </p:cSld>
  <p:clrMapOvr>
    <a:masterClrMapping/>
  </p:clrMapOvr>
  <mc:AlternateContent>
    <mc:Choice Requires="p14">
      <p:transition spd="slow" p14:dur="1600">
        <p14:gallery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5"/>
          <p:cNvSpPr txBox="1"/>
          <p:nvPr>
            <p:ph type="title"/>
          </p:nvPr>
        </p:nvSpPr>
        <p:spPr>
          <a:xfrm>
            <a:off x="1945200" y="624110"/>
            <a:ext cx="6589200"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b="1" lang="en-US"/>
              <a:t>Let’s practice read aloud</a:t>
            </a:r>
            <a:endParaRPr b="1"/>
          </a:p>
        </p:txBody>
      </p:sp>
      <p:sp>
        <p:nvSpPr>
          <p:cNvPr id="197" name="Google Shape;197;p5"/>
          <p:cNvSpPr txBox="1"/>
          <p:nvPr>
            <p:ph idx="1" type="body"/>
          </p:nvPr>
        </p:nvSpPr>
        <p:spPr>
          <a:xfrm>
            <a:off x="2123728" y="1905001"/>
            <a:ext cx="6334472" cy="346821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400"/>
              <a:buNone/>
            </a:pPr>
            <a:r>
              <a:rPr lang="en-US" sz="2400"/>
              <a:t>Remember to practice reading aloud with attention to:- </a:t>
            </a:r>
            <a:endParaRPr/>
          </a:p>
          <a:p>
            <a:pPr indent="-190500" lvl="0" marL="342900" rtl="0" algn="l">
              <a:spcBef>
                <a:spcPts val="1000"/>
              </a:spcBef>
              <a:spcAft>
                <a:spcPts val="0"/>
              </a:spcAft>
              <a:buSzPts val="2400"/>
              <a:buNone/>
            </a:pPr>
            <a:r>
              <a:t/>
            </a:r>
            <a:endParaRPr b="1" sz="2400"/>
          </a:p>
          <a:p>
            <a:pPr indent="-342900" lvl="0" marL="342900" rtl="0" algn="l">
              <a:spcBef>
                <a:spcPts val="1000"/>
              </a:spcBef>
              <a:spcAft>
                <a:spcPts val="0"/>
              </a:spcAft>
              <a:buSzPts val="2400"/>
              <a:buChar char="🠶"/>
            </a:pPr>
            <a:r>
              <a:rPr b="1" lang="en-US" sz="2400"/>
              <a:t>Articulation</a:t>
            </a:r>
            <a:endParaRPr/>
          </a:p>
          <a:p>
            <a:pPr indent="-342900" lvl="0" marL="342900" rtl="0" algn="l">
              <a:spcBef>
                <a:spcPts val="1000"/>
              </a:spcBef>
              <a:spcAft>
                <a:spcPts val="0"/>
              </a:spcAft>
              <a:buSzPts val="2400"/>
              <a:buChar char="🠶"/>
            </a:pPr>
            <a:r>
              <a:rPr b="1" lang="en-US" sz="2400"/>
              <a:t>Pronunciation</a:t>
            </a:r>
            <a:endParaRPr/>
          </a:p>
          <a:p>
            <a:pPr indent="-342900" lvl="0" marL="342900" rtl="0" algn="l">
              <a:spcBef>
                <a:spcPts val="1000"/>
              </a:spcBef>
              <a:spcAft>
                <a:spcPts val="0"/>
              </a:spcAft>
              <a:buSzPts val="2400"/>
              <a:buChar char="🠶"/>
            </a:pPr>
            <a:r>
              <a:rPr b="1" lang="en-US" sz="2400"/>
              <a:t>Fluency</a:t>
            </a:r>
            <a:endParaRPr/>
          </a:p>
          <a:p>
            <a:pPr indent="0" lvl="0" marL="0" rtl="0" algn="l">
              <a:spcBef>
                <a:spcPts val="1000"/>
              </a:spcBef>
              <a:spcAft>
                <a:spcPts val="0"/>
              </a:spcAft>
              <a:buSzPts val="2400"/>
              <a:buNone/>
            </a:pPr>
            <a:r>
              <a:t/>
            </a:r>
            <a:endParaRPr b="1"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6"/>
          <p:cNvSpPr txBox="1"/>
          <p:nvPr>
            <p:ph type="title"/>
          </p:nvPr>
        </p:nvSpPr>
        <p:spPr>
          <a:xfrm>
            <a:off x="2339752" y="260648"/>
            <a:ext cx="6589199"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b="1" lang="en-US"/>
              <a:t>Read aloud for speech correction</a:t>
            </a:r>
            <a:endParaRPr b="1"/>
          </a:p>
        </p:txBody>
      </p:sp>
      <p:sp>
        <p:nvSpPr>
          <p:cNvPr id="203" name="Google Shape;203;p6"/>
          <p:cNvSpPr txBox="1"/>
          <p:nvPr>
            <p:ph idx="1" type="body"/>
          </p:nvPr>
        </p:nvSpPr>
        <p:spPr>
          <a:xfrm>
            <a:off x="1942415" y="2133600"/>
            <a:ext cx="6591985" cy="345564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800"/>
              <a:buChar char="🠶"/>
            </a:pPr>
            <a:r>
              <a:rPr lang="en-US" sz="2800"/>
              <a:t>"The </a:t>
            </a:r>
            <a:r>
              <a:rPr b="1" lang="en-US" sz="2800"/>
              <a:t>sun</a:t>
            </a:r>
            <a:r>
              <a:rPr lang="en-US" sz="2800"/>
              <a:t> was shining </a:t>
            </a:r>
            <a:r>
              <a:rPr b="1" lang="en-US" sz="2800"/>
              <a:t>brightly </a:t>
            </a:r>
            <a:r>
              <a:rPr lang="en-US" sz="2800"/>
              <a:t>in the clear blue </a:t>
            </a:r>
            <a:r>
              <a:rPr b="1" lang="en-US" sz="2800"/>
              <a:t>sky. </a:t>
            </a:r>
            <a:r>
              <a:rPr lang="en-US" sz="2800"/>
              <a:t>The</a:t>
            </a:r>
            <a:r>
              <a:rPr b="1" lang="en-US" sz="2800"/>
              <a:t> birds </a:t>
            </a:r>
            <a:r>
              <a:rPr lang="en-US" sz="2800"/>
              <a:t>were singing their sweet </a:t>
            </a:r>
            <a:r>
              <a:rPr b="1" lang="en-US" sz="2800"/>
              <a:t>melodies. </a:t>
            </a:r>
            <a:r>
              <a:rPr lang="en-US" sz="2800"/>
              <a:t>It was a </a:t>
            </a:r>
            <a:r>
              <a:rPr b="1" lang="en-US" sz="2800"/>
              <a:t>beautiful</a:t>
            </a:r>
            <a:r>
              <a:rPr lang="en-US" sz="2800"/>
              <a:t> day</a:t>
            </a:r>
            <a:r>
              <a:rPr b="1" lang="en-US" sz="2800"/>
              <a:t>.“</a:t>
            </a:r>
            <a:endParaRPr/>
          </a:p>
          <a:p>
            <a:pPr indent="-165100" lvl="0" marL="342900" rtl="0" algn="l">
              <a:spcBef>
                <a:spcPts val="1000"/>
              </a:spcBef>
              <a:spcAft>
                <a:spcPts val="0"/>
              </a:spcAft>
              <a:buSzPts val="2800"/>
              <a:buNone/>
            </a:pPr>
            <a:r>
              <a:t/>
            </a:r>
            <a:endParaRPr b="1" sz="2800"/>
          </a:p>
          <a:p>
            <a:pPr indent="-342900" lvl="0" marL="342900" rtl="0" algn="l">
              <a:spcBef>
                <a:spcPts val="1000"/>
              </a:spcBef>
              <a:spcAft>
                <a:spcPts val="0"/>
              </a:spcAft>
              <a:buSzPts val="2800"/>
              <a:buChar char="🠶"/>
            </a:pPr>
            <a:r>
              <a:rPr b="1" lang="en-US" sz="2800"/>
              <a:t>Note: </a:t>
            </a:r>
            <a:r>
              <a:rPr lang="en-US" sz="2800"/>
              <a:t>Put stress on the bold words.</a:t>
            </a:r>
            <a:endParaRPr sz="2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7"/>
          <p:cNvSpPr txBox="1"/>
          <p:nvPr>
            <p:ph type="title"/>
          </p:nvPr>
        </p:nvSpPr>
        <p:spPr>
          <a:xfrm>
            <a:off x="2411760" y="340284"/>
            <a:ext cx="6589199"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b="1" lang="en-US"/>
              <a:t>Read aloud for Speech correction</a:t>
            </a:r>
            <a:endParaRPr/>
          </a:p>
        </p:txBody>
      </p:sp>
      <p:sp>
        <p:nvSpPr>
          <p:cNvPr id="209" name="Google Shape;209;p7"/>
          <p:cNvSpPr txBox="1"/>
          <p:nvPr>
            <p:ph idx="1" type="body"/>
          </p:nvPr>
        </p:nvSpPr>
        <p:spPr>
          <a:xfrm>
            <a:off x="2627784" y="2241550"/>
            <a:ext cx="5738976" cy="3635721"/>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SzPts val="2400"/>
              <a:buChar char="🠶"/>
            </a:pPr>
            <a:r>
              <a:rPr lang="en-US" sz="2400"/>
              <a:t>"I'm </a:t>
            </a:r>
            <a:r>
              <a:rPr b="1" lang="en-US" sz="2400"/>
              <a:t>going</a:t>
            </a:r>
            <a:r>
              <a:rPr lang="en-US" sz="2400"/>
              <a:t> to the </a:t>
            </a:r>
            <a:r>
              <a:rPr b="1" lang="en-US" sz="2400"/>
              <a:t>store</a:t>
            </a:r>
            <a:r>
              <a:rPr lang="en-US" sz="2400"/>
              <a:t> to buy </a:t>
            </a:r>
            <a:r>
              <a:rPr b="1" lang="en-US" sz="2400"/>
              <a:t>some milk.”</a:t>
            </a:r>
            <a:endParaRPr/>
          </a:p>
          <a:p>
            <a:pPr indent="-342900" lvl="0" marL="342900" rtl="0" algn="l">
              <a:spcBef>
                <a:spcPts val="1000"/>
              </a:spcBef>
              <a:spcAft>
                <a:spcPts val="0"/>
              </a:spcAft>
              <a:buSzPts val="2400"/>
              <a:buChar char="🠶"/>
            </a:pPr>
            <a:r>
              <a:rPr lang="en-US" sz="2400"/>
              <a:t>"The </a:t>
            </a:r>
            <a:r>
              <a:rPr b="1" lang="en-US" sz="2400"/>
              <a:t>weather </a:t>
            </a:r>
            <a:r>
              <a:rPr lang="en-US" sz="2400"/>
              <a:t>is going to be </a:t>
            </a:r>
            <a:r>
              <a:rPr b="1" lang="en-US" sz="2400"/>
              <a:t>sunny</a:t>
            </a:r>
            <a:r>
              <a:rPr lang="en-US" sz="2400"/>
              <a:t> </a:t>
            </a:r>
            <a:r>
              <a:rPr b="1" lang="en-US" sz="2400"/>
              <a:t>tomorrow.”</a:t>
            </a:r>
            <a:endParaRPr/>
          </a:p>
          <a:p>
            <a:pPr indent="-342900" lvl="0" marL="342900" rtl="0" algn="l">
              <a:spcBef>
                <a:spcPts val="1000"/>
              </a:spcBef>
              <a:spcAft>
                <a:spcPts val="0"/>
              </a:spcAft>
              <a:buSzPts val="2400"/>
              <a:buChar char="🠶"/>
            </a:pPr>
            <a:r>
              <a:rPr lang="en-US" sz="2400"/>
              <a:t>"I</a:t>
            </a:r>
            <a:r>
              <a:rPr b="1" lang="en-US" sz="2400"/>
              <a:t> love </a:t>
            </a:r>
            <a:r>
              <a:rPr lang="en-US" sz="2400"/>
              <a:t>reading </a:t>
            </a:r>
            <a:r>
              <a:rPr b="1" lang="en-US" sz="2400"/>
              <a:t>books</a:t>
            </a:r>
            <a:r>
              <a:rPr lang="en-US" sz="2400"/>
              <a:t> because they're </a:t>
            </a:r>
            <a:r>
              <a:rPr b="1" lang="en-US" sz="2400"/>
              <a:t>so</a:t>
            </a:r>
            <a:r>
              <a:rPr lang="en-US" sz="2400"/>
              <a:t> </a:t>
            </a:r>
            <a:r>
              <a:rPr b="1" lang="en-US" sz="2400"/>
              <a:t>interesting</a:t>
            </a:r>
            <a:r>
              <a:rPr lang="en-US" sz="2400"/>
              <a:t>.”</a:t>
            </a:r>
            <a:endParaRPr b="1" sz="2400"/>
          </a:p>
          <a:p>
            <a:pPr indent="-342900" lvl="0" marL="342900" rtl="0" algn="l">
              <a:spcBef>
                <a:spcPts val="1000"/>
              </a:spcBef>
              <a:spcAft>
                <a:spcPts val="0"/>
              </a:spcAft>
              <a:buSzPts val="2400"/>
              <a:buChar char="🠶"/>
            </a:pPr>
            <a:r>
              <a:rPr lang="en-US" sz="2400"/>
              <a:t>"The new </a:t>
            </a:r>
            <a:r>
              <a:rPr b="1" lang="en-US" sz="2400"/>
              <a:t>restaurant</a:t>
            </a:r>
            <a:r>
              <a:rPr lang="en-US" sz="2400"/>
              <a:t> in town serves </a:t>
            </a:r>
            <a:r>
              <a:rPr b="1" lang="en-US" sz="2400"/>
              <a:t>delicious food </a:t>
            </a:r>
            <a:r>
              <a:rPr lang="en-US" sz="2400"/>
              <a:t>at reasonable</a:t>
            </a:r>
            <a:r>
              <a:rPr b="1" lang="en-US" sz="2400"/>
              <a:t> prices."</a:t>
            </a:r>
            <a:endParaRPr b="1"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8"/>
          <p:cNvSpPr txBox="1"/>
          <p:nvPr>
            <p:ph type="title"/>
          </p:nvPr>
        </p:nvSpPr>
        <p:spPr>
          <a:xfrm>
            <a:off x="2267744" y="116632"/>
            <a:ext cx="6589199"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b="1" lang="en-US"/>
              <a:t>Read aloud for Speech correction</a:t>
            </a:r>
            <a:endParaRPr/>
          </a:p>
        </p:txBody>
      </p:sp>
      <p:sp>
        <p:nvSpPr>
          <p:cNvPr id="215" name="Google Shape;215;p8"/>
          <p:cNvSpPr txBox="1"/>
          <p:nvPr>
            <p:ph idx="1" type="body"/>
          </p:nvPr>
        </p:nvSpPr>
        <p:spPr>
          <a:xfrm>
            <a:off x="2051720" y="1905000"/>
            <a:ext cx="6696744" cy="4620344"/>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SzPts val="2800"/>
              <a:buChar char="🠶"/>
            </a:pPr>
            <a:r>
              <a:rPr b="1" lang="en-US" sz="2800"/>
              <a:t>Paragraph 1:</a:t>
            </a:r>
            <a:endParaRPr/>
          </a:p>
          <a:p>
            <a:pPr indent="-342900" lvl="0" marL="342900" rtl="0" algn="l">
              <a:spcBef>
                <a:spcPts val="1000"/>
              </a:spcBef>
              <a:spcAft>
                <a:spcPts val="0"/>
              </a:spcAft>
              <a:buSzPts val="2800"/>
              <a:buChar char="🠶"/>
            </a:pPr>
            <a:r>
              <a:rPr lang="en-US" sz="2800"/>
              <a:t>"The sun rises over the mountains, casting a warm glow over the landscape. The birds sing their sweet melodies, filling the air with joyful sounds.”</a:t>
            </a:r>
            <a:endParaRPr/>
          </a:p>
          <a:p>
            <a:pPr indent="0" lvl="0" marL="0" rtl="0" algn="l">
              <a:spcBef>
                <a:spcPts val="1000"/>
              </a:spcBef>
              <a:spcAft>
                <a:spcPts val="0"/>
              </a:spcAft>
              <a:buSzPts val="2800"/>
              <a:buNone/>
            </a:pPr>
            <a:r>
              <a:t/>
            </a:r>
            <a:endParaRPr sz="2800"/>
          </a:p>
          <a:p>
            <a:pPr indent="0" lvl="0" marL="0" rtl="0" algn="l">
              <a:spcBef>
                <a:spcPts val="1000"/>
              </a:spcBef>
              <a:spcAft>
                <a:spcPts val="0"/>
              </a:spcAft>
              <a:buSzPts val="2800"/>
              <a:buNone/>
            </a:pPr>
            <a:r>
              <a:t/>
            </a:r>
            <a:endParaRPr sz="2800"/>
          </a:p>
          <a:p>
            <a:pPr indent="-342900" lvl="0" marL="342900" rtl="0" algn="l">
              <a:spcBef>
                <a:spcPts val="1000"/>
              </a:spcBef>
              <a:spcAft>
                <a:spcPts val="0"/>
              </a:spcAft>
              <a:buSzPts val="2800"/>
              <a:buChar char="🠶"/>
            </a:pPr>
            <a:r>
              <a:rPr b="1" lang="en-US" sz="2800"/>
              <a:t>Note: Put appropriate stress and emphasize on important words.</a:t>
            </a:r>
            <a:endParaRPr b="1" sz="2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9"/>
          <p:cNvSpPr txBox="1"/>
          <p:nvPr>
            <p:ph type="title"/>
          </p:nvPr>
        </p:nvSpPr>
        <p:spPr>
          <a:xfrm>
            <a:off x="2411760" y="321973"/>
            <a:ext cx="6589199"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b="1" lang="en-US"/>
              <a:t>Read aloud for Speech correction</a:t>
            </a:r>
            <a:endParaRPr/>
          </a:p>
        </p:txBody>
      </p:sp>
      <p:sp>
        <p:nvSpPr>
          <p:cNvPr id="221" name="Google Shape;221;p9"/>
          <p:cNvSpPr txBox="1"/>
          <p:nvPr>
            <p:ph idx="1" type="body"/>
          </p:nvPr>
        </p:nvSpPr>
        <p:spPr>
          <a:xfrm>
            <a:off x="2051720" y="1905000"/>
            <a:ext cx="6696744" cy="462034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400"/>
              <a:buChar char="🠶"/>
            </a:pPr>
            <a:r>
              <a:rPr b="1" lang="en-US" sz="2400"/>
              <a:t>Paragraph 2:</a:t>
            </a:r>
            <a:endParaRPr/>
          </a:p>
          <a:p>
            <a:pPr indent="-342900" lvl="0" marL="342900" rtl="0" algn="l">
              <a:spcBef>
                <a:spcPts val="1000"/>
              </a:spcBef>
              <a:spcAft>
                <a:spcPts val="0"/>
              </a:spcAft>
              <a:buSzPts val="2400"/>
              <a:buChar char="🠶"/>
            </a:pPr>
            <a:r>
              <a:rPr lang="en-US" sz="2400"/>
              <a:t>"The city comes alive at night, with lights and sounds that never seem to end. The streets are filled with people from all walks of life, each with their own story to tell.”</a:t>
            </a:r>
            <a:endParaRPr/>
          </a:p>
          <a:p>
            <a:pPr indent="-190500" lvl="0" marL="342900" rtl="0" algn="l">
              <a:spcBef>
                <a:spcPts val="1000"/>
              </a:spcBef>
              <a:spcAft>
                <a:spcPts val="0"/>
              </a:spcAft>
              <a:buSzPts val="2400"/>
              <a:buNone/>
            </a:pPr>
            <a:r>
              <a:t/>
            </a:r>
            <a:endParaRPr sz="2400"/>
          </a:p>
          <a:p>
            <a:pPr indent="0" lvl="0" marL="0" rtl="0" algn="l">
              <a:spcBef>
                <a:spcPts val="1000"/>
              </a:spcBef>
              <a:spcAft>
                <a:spcPts val="0"/>
              </a:spcAft>
              <a:buSzPts val="2400"/>
              <a:buNone/>
            </a:pPr>
            <a:r>
              <a:t/>
            </a:r>
            <a:endParaRPr sz="2400"/>
          </a:p>
          <a:p>
            <a:pPr indent="-342900" lvl="0" marL="342900" rtl="0" algn="l">
              <a:spcBef>
                <a:spcPts val="1000"/>
              </a:spcBef>
              <a:spcAft>
                <a:spcPts val="0"/>
              </a:spcAft>
              <a:buSzPts val="2400"/>
              <a:buChar char="🠶"/>
            </a:pPr>
            <a:r>
              <a:rPr b="1" lang="en-US" sz="2400"/>
              <a:t>Note: Put appropriate stress and emphasize on important words.</a:t>
            </a:r>
            <a:endParaRPr b="1" sz="24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2013-10-01T16:49:42Z</dcterms:created>
  <dc:creator>USER</dc:creator>
</cp:coreProperties>
</file>