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9" r:id="rId13"/>
    <p:sldId id="270" r:id="rId14"/>
    <p:sldId id="268"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E5C0B-A4C6-8458-D5CC-EEF2F4D53051}" v="48" dt="2025-05-31T05:34:56.129"/>
    <p1510:client id="{55DA7E3C-3641-C003-0D36-7A4A73DC5F39}" v="7" dt="2025-05-30T13:38:37.261"/>
    <p1510:client id="{6B36C293-CCE9-3E92-2410-0551768ED1C4}" v="274" dt="2025-05-30T16:56:47.208"/>
    <p1510:client id="{932713D7-92B6-32EB-9ACB-4D44AE2889A0}" v="45" dt="2025-05-30T08:38:06.455"/>
    <p1510:client id="{99E43BB6-911A-FE38-CEA4-963D42C714E1}" v="227" dt="2025-05-31T04:55:36.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2" d="100"/>
          <a:sy n="62" d="100"/>
        </p:scale>
        <p:origin x="5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K SINGH 24SCSE1040338" userId="S::deepak.24scse1040338@galgotiasuniversity.ac.in::b2707cb9-2232-4471-bef4-d3269145b79c" providerId="AD" clId="Web-{6B36C293-CCE9-3E92-2410-0551768ED1C4}"/>
    <pc:docChg chg="addSld modSld sldOrd">
      <pc:chgData name="DEEPAK SINGH 24SCSE1040338" userId="S::deepak.24scse1040338@galgotiasuniversity.ac.in::b2707cb9-2232-4471-bef4-d3269145b79c" providerId="AD" clId="Web-{6B36C293-CCE9-3E92-2410-0551768ED1C4}" dt="2025-05-30T16:56:47.208" v="298"/>
      <pc:docMkLst>
        <pc:docMk/>
      </pc:docMkLst>
      <pc:sldChg chg="addSp delSp modSp addAnim">
        <pc:chgData name="DEEPAK SINGH 24SCSE1040338" userId="S::deepak.24scse1040338@galgotiasuniversity.ac.in::b2707cb9-2232-4471-bef4-d3269145b79c" providerId="AD" clId="Web-{6B36C293-CCE9-3E92-2410-0551768ED1C4}" dt="2025-05-30T15:54:10.988" v="42"/>
        <pc:sldMkLst>
          <pc:docMk/>
          <pc:sldMk cId="109857222" sldId="256"/>
        </pc:sldMkLst>
        <pc:spChg chg="mod">
          <ac:chgData name="DEEPAK SINGH 24SCSE1040338" userId="S::deepak.24scse1040338@galgotiasuniversity.ac.in::b2707cb9-2232-4471-bef4-d3269145b79c" providerId="AD" clId="Web-{6B36C293-CCE9-3E92-2410-0551768ED1C4}" dt="2025-05-30T15:50:41.449" v="40"/>
          <ac:spMkLst>
            <pc:docMk/>
            <pc:sldMk cId="109857222" sldId="256"/>
            <ac:spMk id="2" creationId="{00000000-0000-0000-0000-000000000000}"/>
          </ac:spMkLst>
        </pc:spChg>
        <pc:spChg chg="mod ord">
          <ac:chgData name="DEEPAK SINGH 24SCSE1040338" userId="S::deepak.24scse1040338@galgotiasuniversity.ac.in::b2707cb9-2232-4471-bef4-d3269145b79c" providerId="AD" clId="Web-{6B36C293-CCE9-3E92-2410-0551768ED1C4}" dt="2025-05-30T15:50:41.449" v="41"/>
          <ac:spMkLst>
            <pc:docMk/>
            <pc:sldMk cId="109857222" sldId="256"/>
            <ac:spMk id="3" creationId="{00000000-0000-0000-0000-000000000000}"/>
          </ac:spMkLst>
        </pc:spChg>
        <pc:spChg chg="add del">
          <ac:chgData name="DEEPAK SINGH 24SCSE1040338" userId="S::deepak.24scse1040338@galgotiasuniversity.ac.in::b2707cb9-2232-4471-bef4-d3269145b79c" providerId="AD" clId="Web-{6B36C293-CCE9-3E92-2410-0551768ED1C4}" dt="2025-05-30T15:39:12.346" v="21"/>
          <ac:spMkLst>
            <pc:docMk/>
            <pc:sldMk cId="109857222" sldId="256"/>
            <ac:spMk id="58" creationId="{26811A6C-040C-4C5A-8FF3-63EC6CC4015F}"/>
          </ac:spMkLst>
        </pc:spChg>
        <pc:spChg chg="add del">
          <ac:chgData name="DEEPAK SINGH 24SCSE1040338" userId="S::deepak.24scse1040338@galgotiasuniversity.ac.in::b2707cb9-2232-4471-bef4-d3269145b79c" providerId="AD" clId="Web-{6B36C293-CCE9-3E92-2410-0551768ED1C4}" dt="2025-05-30T15:39:12.346" v="21"/>
          <ac:spMkLst>
            <pc:docMk/>
            <pc:sldMk cId="109857222" sldId="256"/>
            <ac:spMk id="59" creationId="{72EF3F9A-9717-4ACB-A30D-96694842C4F7}"/>
          </ac:spMkLst>
        </pc:spChg>
        <pc:spChg chg="add del">
          <ac:chgData name="DEEPAK SINGH 24SCSE1040338" userId="S::deepak.24scse1040338@galgotiasuniversity.ac.in::b2707cb9-2232-4471-bef4-d3269145b79c" providerId="AD" clId="Web-{6B36C293-CCE9-3E92-2410-0551768ED1C4}" dt="2025-05-30T15:37:19.232" v="12"/>
          <ac:spMkLst>
            <pc:docMk/>
            <pc:sldMk cId="109857222" sldId="256"/>
            <ac:spMk id="65" creationId="{EA26A151-13BF-4305-A6DC-9DC7C9877195}"/>
          </ac:spMkLst>
        </pc:spChg>
        <pc:spChg chg="add del">
          <ac:chgData name="DEEPAK SINGH 24SCSE1040338" userId="S::deepak.24scse1040338@galgotiasuniversity.ac.in::b2707cb9-2232-4471-bef4-d3269145b79c" providerId="AD" clId="Web-{6B36C293-CCE9-3E92-2410-0551768ED1C4}" dt="2025-05-30T15:37:19.232" v="12"/>
          <ac:spMkLst>
            <pc:docMk/>
            <pc:sldMk cId="109857222" sldId="256"/>
            <ac:spMk id="67" creationId="{6EFFDDA6-2CAE-438F-B0D6-FF4E710E24CB}"/>
          </ac:spMkLst>
        </pc:spChg>
        <pc:spChg chg="add del">
          <ac:chgData name="DEEPAK SINGH 24SCSE1040338" userId="S::deepak.24scse1040338@galgotiasuniversity.ac.in::b2707cb9-2232-4471-bef4-d3269145b79c" providerId="AD" clId="Web-{6B36C293-CCE9-3E92-2410-0551768ED1C4}" dt="2025-05-30T15:37:19.232" v="12"/>
          <ac:spMkLst>
            <pc:docMk/>
            <pc:sldMk cId="109857222" sldId="256"/>
            <ac:spMk id="69" creationId="{F06B261F-632C-43DC-8DC7-7723B368270D}"/>
          </ac:spMkLst>
        </pc:spChg>
        <pc:spChg chg="add del">
          <ac:chgData name="DEEPAK SINGH 24SCSE1040338" userId="S::deepak.24scse1040338@galgotiasuniversity.ac.in::b2707cb9-2232-4471-bef4-d3269145b79c" providerId="AD" clId="Web-{6B36C293-CCE9-3E92-2410-0551768ED1C4}" dt="2025-05-30T15:37:19.232" v="12"/>
          <ac:spMkLst>
            <pc:docMk/>
            <pc:sldMk cId="109857222" sldId="256"/>
            <ac:spMk id="71" creationId="{4E524C7F-EE50-42C5-9434-7C78CE04445B}"/>
          </ac:spMkLst>
        </pc:spChg>
        <pc:spChg chg="add del">
          <ac:chgData name="DEEPAK SINGH 24SCSE1040338" userId="S::deepak.24scse1040338@galgotiasuniversity.ac.in::b2707cb9-2232-4471-bef4-d3269145b79c" providerId="AD" clId="Web-{6B36C293-CCE9-3E92-2410-0551768ED1C4}" dt="2025-05-30T15:38:45.407" v="14"/>
          <ac:spMkLst>
            <pc:docMk/>
            <pc:sldMk cId="109857222" sldId="256"/>
            <ac:spMk id="73" creationId="{922E0291-99C8-40F9-ADAB-32589A3B57AA}"/>
          </ac:spMkLst>
        </pc:spChg>
        <pc:spChg chg="add del">
          <ac:chgData name="DEEPAK SINGH 24SCSE1040338" userId="S::deepak.24scse1040338@galgotiasuniversity.ac.in::b2707cb9-2232-4471-bef4-d3269145b79c" providerId="AD" clId="Web-{6B36C293-CCE9-3E92-2410-0551768ED1C4}" dt="2025-05-30T15:38:45.407" v="14"/>
          <ac:spMkLst>
            <pc:docMk/>
            <pc:sldMk cId="109857222" sldId="256"/>
            <ac:spMk id="74" creationId="{095830D2-F2AE-4DD8-B586-89B0977916FF}"/>
          </ac:spMkLst>
        </pc:spChg>
        <pc:spChg chg="add del">
          <ac:chgData name="DEEPAK SINGH 24SCSE1040338" userId="S::deepak.24scse1040338@galgotiasuniversity.ac.in::b2707cb9-2232-4471-bef4-d3269145b79c" providerId="AD" clId="Web-{6B36C293-CCE9-3E92-2410-0551768ED1C4}" dt="2025-05-30T15:50:41.449" v="41"/>
          <ac:spMkLst>
            <pc:docMk/>
            <pc:sldMk cId="109857222" sldId="256"/>
            <ac:spMk id="75" creationId="{374CD4C6-F07B-411C-876A-727559731FF0}"/>
          </ac:spMkLst>
        </pc:spChg>
        <pc:spChg chg="add del">
          <ac:chgData name="DEEPAK SINGH 24SCSE1040338" userId="S::deepak.24scse1040338@galgotiasuniversity.ac.in::b2707cb9-2232-4471-bef4-d3269145b79c" providerId="AD" clId="Web-{6B36C293-CCE9-3E92-2410-0551768ED1C4}" dt="2025-05-30T15:39:00.658" v="16"/>
          <ac:spMkLst>
            <pc:docMk/>
            <pc:sldMk cId="109857222" sldId="256"/>
            <ac:spMk id="76" creationId="{EA26A151-13BF-4305-A6DC-9DC7C9877195}"/>
          </ac:spMkLst>
        </pc:spChg>
        <pc:spChg chg="add del">
          <ac:chgData name="DEEPAK SINGH 24SCSE1040338" userId="S::deepak.24scse1040338@galgotiasuniversity.ac.in::b2707cb9-2232-4471-bef4-d3269145b79c" providerId="AD" clId="Web-{6B36C293-CCE9-3E92-2410-0551768ED1C4}" dt="2025-05-30T15:39:00.658" v="16"/>
          <ac:spMkLst>
            <pc:docMk/>
            <pc:sldMk cId="109857222" sldId="256"/>
            <ac:spMk id="77" creationId="{6AEA5AB4-2C5A-4C31-87B5-8AEE1ABC8244}"/>
          </ac:spMkLst>
        </pc:spChg>
        <pc:spChg chg="add del">
          <ac:chgData name="DEEPAK SINGH 24SCSE1040338" userId="S::deepak.24scse1040338@galgotiasuniversity.ac.in::b2707cb9-2232-4471-bef4-d3269145b79c" providerId="AD" clId="Web-{6B36C293-CCE9-3E92-2410-0551768ED1C4}" dt="2025-05-30T15:39:00.658" v="16"/>
          <ac:spMkLst>
            <pc:docMk/>
            <pc:sldMk cId="109857222" sldId="256"/>
            <ac:spMk id="78" creationId="{271C7DD5-7534-4C64-85EA-F76DC5A3C06B}"/>
          </ac:spMkLst>
        </pc:spChg>
        <pc:spChg chg="add del">
          <ac:chgData name="DEEPAK SINGH 24SCSE1040338" userId="S::deepak.24scse1040338@galgotiasuniversity.ac.in::b2707cb9-2232-4471-bef4-d3269145b79c" providerId="AD" clId="Web-{6B36C293-CCE9-3E92-2410-0551768ED1C4}" dt="2025-05-30T15:39:00.658" v="16"/>
          <ac:spMkLst>
            <pc:docMk/>
            <pc:sldMk cId="109857222" sldId="256"/>
            <ac:spMk id="79" creationId="{BF0E09B2-3F30-4CC7-8D68-D65034EA4618}"/>
          </ac:spMkLst>
        </pc:spChg>
        <pc:spChg chg="add del">
          <ac:chgData name="DEEPAK SINGH 24SCSE1040338" userId="S::deepak.24scse1040338@galgotiasuniversity.ac.in::b2707cb9-2232-4471-bef4-d3269145b79c" providerId="AD" clId="Web-{6B36C293-CCE9-3E92-2410-0551768ED1C4}" dt="2025-05-30T15:39:05.439" v="18"/>
          <ac:spMkLst>
            <pc:docMk/>
            <pc:sldMk cId="109857222" sldId="256"/>
            <ac:spMk id="83" creationId="{0BE66D35-6371-4809-9433-1EBF879150EC}"/>
          </ac:spMkLst>
        </pc:spChg>
        <pc:spChg chg="add del">
          <ac:chgData name="DEEPAK SINGH 24SCSE1040338" userId="S::deepak.24scse1040338@galgotiasuniversity.ac.in::b2707cb9-2232-4471-bef4-d3269145b79c" providerId="AD" clId="Web-{6B36C293-CCE9-3E92-2410-0551768ED1C4}" dt="2025-05-30T15:39:05.439" v="18"/>
          <ac:spMkLst>
            <pc:docMk/>
            <pc:sldMk cId="109857222" sldId="256"/>
            <ac:spMk id="84" creationId="{72EF3F9A-9717-4ACB-A30D-96694842C4F7}"/>
          </ac:spMkLst>
        </pc:spChg>
        <pc:spChg chg="add del">
          <ac:chgData name="DEEPAK SINGH 24SCSE1040338" userId="S::deepak.24scse1040338@galgotiasuniversity.ac.in::b2707cb9-2232-4471-bef4-d3269145b79c" providerId="AD" clId="Web-{6B36C293-CCE9-3E92-2410-0551768ED1C4}" dt="2025-05-30T15:39:12.330" v="20"/>
          <ac:spMkLst>
            <pc:docMk/>
            <pc:sldMk cId="109857222" sldId="256"/>
            <ac:spMk id="86" creationId="{5C8041AD-0A28-47FA-8BFF-56BAAA24647F}"/>
          </ac:spMkLst>
        </pc:spChg>
        <pc:spChg chg="add del">
          <ac:chgData name="DEEPAK SINGH 24SCSE1040338" userId="S::deepak.24scse1040338@galgotiasuniversity.ac.in::b2707cb9-2232-4471-bef4-d3269145b79c" providerId="AD" clId="Web-{6B36C293-CCE9-3E92-2410-0551768ED1C4}" dt="2025-05-30T15:39:12.330" v="20"/>
          <ac:spMkLst>
            <pc:docMk/>
            <pc:sldMk cId="109857222" sldId="256"/>
            <ac:spMk id="87" creationId="{72EF3F9A-9717-4ACB-A30D-96694842C4F7}"/>
          </ac:spMkLst>
        </pc:spChg>
        <pc:spChg chg="add del">
          <ac:chgData name="DEEPAK SINGH 24SCSE1040338" userId="S::deepak.24scse1040338@galgotiasuniversity.ac.in::b2707cb9-2232-4471-bef4-d3269145b79c" providerId="AD" clId="Web-{6B36C293-CCE9-3E92-2410-0551768ED1C4}" dt="2025-05-30T15:50:41.449" v="41"/>
          <ac:spMkLst>
            <pc:docMk/>
            <pc:sldMk cId="109857222" sldId="256"/>
            <ac:spMk id="91" creationId="{EA26A151-13BF-4305-A6DC-9DC7C9877195}"/>
          </ac:spMkLst>
        </pc:spChg>
        <pc:spChg chg="add del">
          <ac:chgData name="DEEPAK SINGH 24SCSE1040338" userId="S::deepak.24scse1040338@galgotiasuniversity.ac.in::b2707cb9-2232-4471-bef4-d3269145b79c" providerId="AD" clId="Web-{6B36C293-CCE9-3E92-2410-0551768ED1C4}" dt="2025-05-30T15:50:41.449" v="41"/>
          <ac:spMkLst>
            <pc:docMk/>
            <pc:sldMk cId="109857222" sldId="256"/>
            <ac:spMk id="92" creationId="{6AEA5AB4-2C5A-4C31-87B5-8AEE1ABC8244}"/>
          </ac:spMkLst>
        </pc:spChg>
        <pc:spChg chg="add del">
          <ac:chgData name="DEEPAK SINGH 24SCSE1040338" userId="S::deepak.24scse1040338@galgotiasuniversity.ac.in::b2707cb9-2232-4471-bef4-d3269145b79c" providerId="AD" clId="Web-{6B36C293-CCE9-3E92-2410-0551768ED1C4}" dt="2025-05-30T15:50:41.449" v="41"/>
          <ac:spMkLst>
            <pc:docMk/>
            <pc:sldMk cId="109857222" sldId="256"/>
            <ac:spMk id="93" creationId="{8DDAA74B-8E81-4F15-BC0F-4050965FF520}"/>
          </ac:spMkLst>
        </pc:spChg>
        <pc:spChg chg="add del">
          <ac:chgData name="DEEPAK SINGH 24SCSE1040338" userId="S::deepak.24scse1040338@galgotiasuniversity.ac.in::b2707cb9-2232-4471-bef4-d3269145b79c" providerId="AD" clId="Web-{6B36C293-CCE9-3E92-2410-0551768ED1C4}" dt="2025-05-30T15:50:35.496" v="38"/>
          <ac:spMkLst>
            <pc:docMk/>
            <pc:sldMk cId="109857222" sldId="256"/>
            <ac:spMk id="100" creationId="{EA26A151-13BF-4305-A6DC-9DC7C9877195}"/>
          </ac:spMkLst>
        </pc:spChg>
        <pc:spChg chg="add del">
          <ac:chgData name="DEEPAK SINGH 24SCSE1040338" userId="S::deepak.24scse1040338@galgotiasuniversity.ac.in::b2707cb9-2232-4471-bef4-d3269145b79c" providerId="AD" clId="Web-{6B36C293-CCE9-3E92-2410-0551768ED1C4}" dt="2025-05-30T15:50:35.496" v="38"/>
          <ac:spMkLst>
            <pc:docMk/>
            <pc:sldMk cId="109857222" sldId="256"/>
            <ac:spMk id="102" creationId="{6EFFDDA6-2CAE-438F-B0D6-FF4E710E24CB}"/>
          </ac:spMkLst>
        </pc:spChg>
        <pc:spChg chg="add del">
          <ac:chgData name="DEEPAK SINGH 24SCSE1040338" userId="S::deepak.24scse1040338@galgotiasuniversity.ac.in::b2707cb9-2232-4471-bef4-d3269145b79c" providerId="AD" clId="Web-{6B36C293-CCE9-3E92-2410-0551768ED1C4}" dt="2025-05-30T15:50:35.496" v="38"/>
          <ac:spMkLst>
            <pc:docMk/>
            <pc:sldMk cId="109857222" sldId="256"/>
            <ac:spMk id="104" creationId="{317ADF9C-7729-43E0-B44E-3392C2BD0ADE}"/>
          </ac:spMkLst>
        </pc:spChg>
        <pc:spChg chg="add del">
          <ac:chgData name="DEEPAK SINGH 24SCSE1040338" userId="S::deepak.24scse1040338@galgotiasuniversity.ac.in::b2707cb9-2232-4471-bef4-d3269145b79c" providerId="AD" clId="Web-{6B36C293-CCE9-3E92-2410-0551768ED1C4}" dt="2025-05-30T15:50:35.496" v="38"/>
          <ac:spMkLst>
            <pc:docMk/>
            <pc:sldMk cId="109857222" sldId="256"/>
            <ac:spMk id="106" creationId="{C264CE6C-E4DD-47B0-947A-FE4B1135B4D6}"/>
          </ac:spMkLst>
        </pc:spChg>
        <pc:spChg chg="add del">
          <ac:chgData name="DEEPAK SINGH 24SCSE1040338" userId="S::deepak.24scse1040338@galgotiasuniversity.ac.in::b2707cb9-2232-4471-bef4-d3269145b79c" providerId="AD" clId="Web-{6B36C293-CCE9-3E92-2410-0551768ED1C4}" dt="2025-05-30T15:50:41.449" v="40"/>
          <ac:spMkLst>
            <pc:docMk/>
            <pc:sldMk cId="109857222" sldId="256"/>
            <ac:spMk id="108" creationId="{0BE66D35-6371-4809-9433-1EBF879150EC}"/>
          </ac:spMkLst>
        </pc:spChg>
        <pc:spChg chg="add del">
          <ac:chgData name="DEEPAK SINGH 24SCSE1040338" userId="S::deepak.24scse1040338@galgotiasuniversity.ac.in::b2707cb9-2232-4471-bef4-d3269145b79c" providerId="AD" clId="Web-{6B36C293-CCE9-3E92-2410-0551768ED1C4}" dt="2025-05-30T15:50:41.449" v="40"/>
          <ac:spMkLst>
            <pc:docMk/>
            <pc:sldMk cId="109857222" sldId="256"/>
            <ac:spMk id="109" creationId="{72EF3F9A-9717-4ACB-A30D-96694842C4F7}"/>
          </ac:spMkLst>
        </pc:spChg>
        <pc:spChg chg="add">
          <ac:chgData name="DEEPAK SINGH 24SCSE1040338" userId="S::deepak.24scse1040338@galgotiasuniversity.ac.in::b2707cb9-2232-4471-bef4-d3269145b79c" providerId="AD" clId="Web-{6B36C293-CCE9-3E92-2410-0551768ED1C4}" dt="2025-05-30T15:50:41.449" v="41"/>
          <ac:spMkLst>
            <pc:docMk/>
            <pc:sldMk cId="109857222" sldId="256"/>
            <ac:spMk id="113" creationId="{EA26A151-13BF-4305-A6DC-9DC7C9877195}"/>
          </ac:spMkLst>
        </pc:spChg>
        <pc:spChg chg="add">
          <ac:chgData name="DEEPAK SINGH 24SCSE1040338" userId="S::deepak.24scse1040338@galgotiasuniversity.ac.in::b2707cb9-2232-4471-bef4-d3269145b79c" providerId="AD" clId="Web-{6B36C293-CCE9-3E92-2410-0551768ED1C4}" dt="2025-05-30T15:50:41.449" v="41"/>
          <ac:spMkLst>
            <pc:docMk/>
            <pc:sldMk cId="109857222" sldId="256"/>
            <ac:spMk id="114" creationId="{6AEA5AB4-2C5A-4C31-87B5-8AEE1ABC8244}"/>
          </ac:spMkLst>
        </pc:spChg>
        <pc:spChg chg="add">
          <ac:chgData name="DEEPAK SINGH 24SCSE1040338" userId="S::deepak.24scse1040338@galgotiasuniversity.ac.in::b2707cb9-2232-4471-bef4-d3269145b79c" providerId="AD" clId="Web-{6B36C293-CCE9-3E92-2410-0551768ED1C4}" dt="2025-05-30T15:50:41.449" v="41"/>
          <ac:spMkLst>
            <pc:docMk/>
            <pc:sldMk cId="109857222" sldId="256"/>
            <ac:spMk id="115" creationId="{8DDAA74B-8E81-4F15-BC0F-4050965FF520}"/>
          </ac:spMkLst>
        </pc:spChg>
        <pc:spChg chg="add">
          <ac:chgData name="DEEPAK SINGH 24SCSE1040338" userId="S::deepak.24scse1040338@galgotiasuniversity.ac.in::b2707cb9-2232-4471-bef4-d3269145b79c" providerId="AD" clId="Web-{6B36C293-CCE9-3E92-2410-0551768ED1C4}" dt="2025-05-30T15:50:41.449" v="41"/>
          <ac:spMkLst>
            <pc:docMk/>
            <pc:sldMk cId="109857222" sldId="256"/>
            <ac:spMk id="118" creationId="{374CD4C6-F07B-411C-876A-727559731FF0}"/>
          </ac:spMkLst>
        </pc:spChg>
        <pc:grpChg chg="add del">
          <ac:chgData name="DEEPAK SINGH 24SCSE1040338" userId="S::deepak.24scse1040338@galgotiasuniversity.ac.in::b2707cb9-2232-4471-bef4-d3269145b79c" providerId="AD" clId="Web-{6B36C293-CCE9-3E92-2410-0551768ED1C4}" dt="2025-05-30T15:39:00.658" v="16"/>
          <ac:grpSpMkLst>
            <pc:docMk/>
            <pc:sldMk cId="109857222" sldId="256"/>
            <ac:grpSpMk id="80" creationId="{94078E34-F34C-4282-96E4-6D432572B984}"/>
          </ac:grpSpMkLst>
        </pc:grpChg>
        <pc:grpChg chg="add del">
          <ac:chgData name="DEEPAK SINGH 24SCSE1040338" userId="S::deepak.24scse1040338@galgotiasuniversity.ac.in::b2707cb9-2232-4471-bef4-d3269145b79c" providerId="AD" clId="Web-{6B36C293-CCE9-3E92-2410-0551768ED1C4}" dt="2025-05-30T15:39:12.330" v="20"/>
          <ac:grpSpMkLst>
            <pc:docMk/>
            <pc:sldMk cId="109857222" sldId="256"/>
            <ac:grpSpMk id="88" creationId="{3409BBD1-8A75-44DA-88E2-3A7047032200}"/>
          </ac:grpSpMkLst>
        </pc:grpChg>
        <pc:grpChg chg="add del">
          <ac:chgData name="DEEPAK SINGH 24SCSE1040338" userId="S::deepak.24scse1040338@galgotiasuniversity.ac.in::b2707cb9-2232-4471-bef4-d3269145b79c" providerId="AD" clId="Web-{6B36C293-CCE9-3E92-2410-0551768ED1C4}" dt="2025-05-30T15:50:41.449" v="40"/>
          <ac:grpSpMkLst>
            <pc:docMk/>
            <pc:sldMk cId="109857222" sldId="256"/>
            <ac:grpSpMk id="94" creationId="{66A2B6FF-98AF-4A0F-AAA9-F291A7D2D50E}"/>
          </ac:grpSpMkLst>
        </pc:grpChg>
        <pc:picChg chg="mod ord">
          <ac:chgData name="DEEPAK SINGH 24SCSE1040338" userId="S::deepak.24scse1040338@galgotiasuniversity.ac.in::b2707cb9-2232-4471-bef4-d3269145b79c" providerId="AD" clId="Web-{6B36C293-CCE9-3E92-2410-0551768ED1C4}" dt="2025-05-30T15:50:41.449" v="41"/>
          <ac:picMkLst>
            <pc:docMk/>
            <pc:sldMk cId="109857222" sldId="256"/>
            <ac:picMk id="60" creationId="{FA05D7BF-B553-2795-2C9E-7885C3B0E40F}"/>
          </ac:picMkLst>
        </pc:picChg>
      </pc:sldChg>
      <pc:sldChg chg="modSp ord addAnim delAnim">
        <pc:chgData name="DEEPAK SINGH 24SCSE1040338" userId="S::deepak.24scse1040338@galgotiasuniversity.ac.in::b2707cb9-2232-4471-bef4-d3269145b79c" providerId="AD" clId="Web-{6B36C293-CCE9-3E92-2410-0551768ED1C4}" dt="2025-05-30T16:42:04.676" v="264"/>
        <pc:sldMkLst>
          <pc:docMk/>
          <pc:sldMk cId="1760351152" sldId="257"/>
        </pc:sldMkLst>
        <pc:picChg chg="mod">
          <ac:chgData name="DEEPAK SINGH 24SCSE1040338" userId="S::deepak.24scse1040338@galgotiasuniversity.ac.in::b2707cb9-2232-4471-bef4-d3269145b79c" providerId="AD" clId="Web-{6B36C293-CCE9-3E92-2410-0551768ED1C4}" dt="2025-05-30T15:34:50.898" v="7"/>
          <ac:picMkLst>
            <pc:docMk/>
            <pc:sldMk cId="1760351152" sldId="257"/>
            <ac:picMk id="4" creationId="{D1CF7F3C-944B-CCB0-C64B-83B8F243812D}"/>
          </ac:picMkLst>
        </pc:picChg>
      </pc:sldChg>
      <pc:sldChg chg="addSp delSp modSp new mod ord setBg modClrScheme addAnim delDesignElem chgLayout">
        <pc:chgData name="DEEPAK SINGH 24SCSE1040338" userId="S::deepak.24scse1040338@galgotiasuniversity.ac.in::b2707cb9-2232-4471-bef4-d3269145b79c" providerId="AD" clId="Web-{6B36C293-CCE9-3E92-2410-0551768ED1C4}" dt="2025-05-30T16:42:13.238" v="265"/>
        <pc:sldMkLst>
          <pc:docMk/>
          <pc:sldMk cId="682559992" sldId="258"/>
        </pc:sldMkLst>
        <pc:spChg chg="mod ord">
          <ac:chgData name="DEEPAK SINGH 24SCSE1040338" userId="S::deepak.24scse1040338@galgotiasuniversity.ac.in::b2707cb9-2232-4471-bef4-d3269145b79c" providerId="AD" clId="Web-{6B36C293-CCE9-3E92-2410-0551768ED1C4}" dt="2025-05-30T16:01:42.458" v="65" actId="20577"/>
          <ac:spMkLst>
            <pc:docMk/>
            <pc:sldMk cId="682559992" sldId="258"/>
            <ac:spMk id="2" creationId="{29CEEB63-FDC4-2846-AB84-9731234B1696}"/>
          </ac:spMkLst>
        </pc:spChg>
        <pc:spChg chg="del mod ord">
          <ac:chgData name="DEEPAK SINGH 24SCSE1040338" userId="S::deepak.24scse1040338@galgotiasuniversity.ac.in::b2707cb9-2232-4471-bef4-d3269145b79c" providerId="AD" clId="Web-{6B36C293-CCE9-3E92-2410-0551768ED1C4}" dt="2025-05-30T15:57:24.573" v="50"/>
          <ac:spMkLst>
            <pc:docMk/>
            <pc:sldMk cId="682559992" sldId="258"/>
            <ac:spMk id="3" creationId="{488B3D4F-2D5B-38D2-6E6E-78881CC060AD}"/>
          </ac:spMkLst>
        </pc:spChg>
        <pc:spChg chg="del mod ord">
          <ac:chgData name="DEEPAK SINGH 24SCSE1040338" userId="S::deepak.24scse1040338@galgotiasuniversity.ac.in::b2707cb9-2232-4471-bef4-d3269145b79c" providerId="AD" clId="Web-{6B36C293-CCE9-3E92-2410-0551768ED1C4}" dt="2025-05-30T16:00:24.517" v="62"/>
          <ac:spMkLst>
            <pc:docMk/>
            <pc:sldMk cId="682559992" sldId="258"/>
            <ac:spMk id="4" creationId="{8EDE183D-5E21-1E23-A3AD-9F3A52168856}"/>
          </ac:spMkLst>
        </pc:spChg>
        <pc:spChg chg="add del">
          <ac:chgData name="DEEPAK SINGH 24SCSE1040338" userId="S::deepak.24scse1040338@galgotiasuniversity.ac.in::b2707cb9-2232-4471-bef4-d3269145b79c" providerId="AD" clId="Web-{6B36C293-CCE9-3E92-2410-0551768ED1C4}" dt="2025-05-30T15:59:49.766" v="57"/>
          <ac:spMkLst>
            <pc:docMk/>
            <pc:sldMk cId="682559992" sldId="258"/>
            <ac:spMk id="9" creationId="{EA26A151-13BF-4305-A6DC-9DC7C9877195}"/>
          </ac:spMkLst>
        </pc:spChg>
        <pc:spChg chg="add del">
          <ac:chgData name="DEEPAK SINGH 24SCSE1040338" userId="S::deepak.24scse1040338@galgotiasuniversity.ac.in::b2707cb9-2232-4471-bef4-d3269145b79c" providerId="AD" clId="Web-{6B36C293-CCE9-3E92-2410-0551768ED1C4}" dt="2025-05-30T16:00:10.486" v="59"/>
          <ac:spMkLst>
            <pc:docMk/>
            <pc:sldMk cId="682559992" sldId="258"/>
            <ac:spMk id="10" creationId="{317ADF9C-7729-43E0-B44E-3392C2BD0ADE}"/>
          </ac:spMkLst>
        </pc:spChg>
        <pc:spChg chg="add del">
          <ac:chgData name="DEEPAK SINGH 24SCSE1040338" userId="S::deepak.24scse1040338@galgotiasuniversity.ac.in::b2707cb9-2232-4471-bef4-d3269145b79c" providerId="AD" clId="Web-{6B36C293-CCE9-3E92-2410-0551768ED1C4}" dt="2025-05-30T15:59:49.766" v="57"/>
          <ac:spMkLst>
            <pc:docMk/>
            <pc:sldMk cId="682559992" sldId="258"/>
            <ac:spMk id="11" creationId="{4D0CE376-99C5-43A8-B049-A97BF489FC41}"/>
          </ac:spMkLst>
        </pc:spChg>
        <pc:spChg chg="add del">
          <ac:chgData name="DEEPAK SINGH 24SCSE1040338" userId="S::deepak.24scse1040338@galgotiasuniversity.ac.in::b2707cb9-2232-4471-bef4-d3269145b79c" providerId="AD" clId="Web-{6B36C293-CCE9-3E92-2410-0551768ED1C4}" dt="2025-05-30T16:00:10.486" v="59"/>
          <ac:spMkLst>
            <pc:docMk/>
            <pc:sldMk cId="682559992" sldId="258"/>
            <ac:spMk id="12" creationId="{C264CE6C-E4DD-47B0-947A-FE4B1135B4D6}"/>
          </ac:spMkLst>
        </pc:spChg>
        <pc:spChg chg="add del">
          <ac:chgData name="DEEPAK SINGH 24SCSE1040338" userId="S::deepak.24scse1040338@galgotiasuniversity.ac.in::b2707cb9-2232-4471-bef4-d3269145b79c" providerId="AD" clId="Web-{6B36C293-CCE9-3E92-2410-0551768ED1C4}" dt="2025-05-30T16:00:24.471" v="61"/>
          <ac:spMkLst>
            <pc:docMk/>
            <pc:sldMk cId="682559992" sldId="258"/>
            <ac:spMk id="14" creationId="{77D73E63-A884-4994-BA80-B7AC098B8E9F}"/>
          </ac:spMkLst>
        </pc:spChg>
        <pc:spChg chg="add del">
          <ac:chgData name="DEEPAK SINGH 24SCSE1040338" userId="S::deepak.24scse1040338@galgotiasuniversity.ac.in::b2707cb9-2232-4471-bef4-d3269145b79c" providerId="AD" clId="Web-{6B36C293-CCE9-3E92-2410-0551768ED1C4}" dt="2025-05-30T16:00:24.471" v="61"/>
          <ac:spMkLst>
            <pc:docMk/>
            <pc:sldMk cId="682559992" sldId="258"/>
            <ac:spMk id="15" creationId="{FFC33220-06A6-4A1F-B678-AE0080B083DF}"/>
          </ac:spMkLst>
        </pc:spChg>
        <pc:spChg chg="add del">
          <ac:chgData name="DEEPAK SINGH 24SCSE1040338" userId="S::deepak.24scse1040338@galgotiasuniversity.ac.in::b2707cb9-2232-4471-bef4-d3269145b79c" providerId="AD" clId="Web-{6B36C293-CCE9-3E92-2410-0551768ED1C4}" dt="2025-05-30T15:59:49.766" v="57"/>
          <ac:spMkLst>
            <pc:docMk/>
            <pc:sldMk cId="682559992" sldId="258"/>
            <ac:spMk id="17" creationId="{30A60EF0-3A2F-4770-AFB2-36839AECA49B}"/>
          </ac:spMkLst>
        </pc:spChg>
        <pc:grpChg chg="add del">
          <ac:chgData name="DEEPAK SINGH 24SCSE1040338" userId="S::deepak.24scse1040338@galgotiasuniversity.ac.in::b2707cb9-2232-4471-bef4-d3269145b79c" providerId="AD" clId="Web-{6B36C293-CCE9-3E92-2410-0551768ED1C4}" dt="2025-05-30T15:59:49.766" v="57"/>
          <ac:grpSpMkLst>
            <pc:docMk/>
            <pc:sldMk cId="682559992" sldId="258"/>
            <ac:grpSpMk id="13" creationId="{66003B8D-E959-49DF-AE05-8D410490A104}"/>
          </ac:grpSpMkLst>
        </pc:grpChg>
        <pc:graphicFrameChg chg="add">
          <ac:chgData name="DEEPAK SINGH 24SCSE1040338" userId="S::deepak.24scse1040338@galgotiasuniversity.ac.in::b2707cb9-2232-4471-bef4-d3269145b79c" providerId="AD" clId="Web-{6B36C293-CCE9-3E92-2410-0551768ED1C4}" dt="2025-05-30T16:00:24.517" v="62"/>
          <ac:graphicFrameMkLst>
            <pc:docMk/>
            <pc:sldMk cId="682559992" sldId="258"/>
            <ac:graphicFrameMk id="18" creationId="{277329C1-A938-7D55-042E-A9D1572747FA}"/>
          </ac:graphicFrameMkLst>
        </pc:graphicFrameChg>
        <pc:picChg chg="add del">
          <ac:chgData name="DEEPAK SINGH 24SCSE1040338" userId="S::deepak.24scse1040338@galgotiasuniversity.ac.in::b2707cb9-2232-4471-bef4-d3269145b79c" providerId="AD" clId="Web-{6B36C293-CCE9-3E92-2410-0551768ED1C4}" dt="2025-05-30T16:00:10.486" v="59"/>
          <ac:picMkLst>
            <pc:docMk/>
            <pc:sldMk cId="682559992" sldId="258"/>
            <ac:picMk id="6" creationId="{CB7683A4-FD0E-9A4A-B3F0-3627AE75EDC6}"/>
          </ac:picMkLst>
        </pc:picChg>
        <pc:picChg chg="add del">
          <ac:chgData name="DEEPAK SINGH 24SCSE1040338" userId="S::deepak.24scse1040338@galgotiasuniversity.ac.in::b2707cb9-2232-4471-bef4-d3269145b79c" providerId="AD" clId="Web-{6B36C293-CCE9-3E92-2410-0551768ED1C4}" dt="2025-05-30T16:00:24.471" v="61"/>
          <ac:picMkLst>
            <pc:docMk/>
            <pc:sldMk cId="682559992" sldId="258"/>
            <ac:picMk id="16" creationId="{A0D2E7B5-E4D7-4C10-C69A-4313B60A6450}"/>
          </ac:picMkLst>
        </pc:picChg>
      </pc:sldChg>
      <pc:sldChg chg="addSp delSp modSp new mod ord setBg addAnim delAnim">
        <pc:chgData name="DEEPAK SINGH 24SCSE1040338" userId="S::deepak.24scse1040338@galgotiasuniversity.ac.in::b2707cb9-2232-4471-bef4-d3269145b79c" providerId="AD" clId="Web-{6B36C293-CCE9-3E92-2410-0551768ED1C4}" dt="2025-05-30T16:51:07.399" v="296" actId="1076"/>
        <pc:sldMkLst>
          <pc:docMk/>
          <pc:sldMk cId="739966387" sldId="259"/>
        </pc:sldMkLst>
        <pc:spChg chg="mod">
          <ac:chgData name="DEEPAK SINGH 24SCSE1040338" userId="S::deepak.24scse1040338@galgotiasuniversity.ac.in::b2707cb9-2232-4471-bef4-d3269145b79c" providerId="AD" clId="Web-{6B36C293-CCE9-3E92-2410-0551768ED1C4}" dt="2025-05-30T16:25:40.655" v="251"/>
          <ac:spMkLst>
            <pc:docMk/>
            <pc:sldMk cId="739966387" sldId="259"/>
            <ac:spMk id="2" creationId="{449635E6-0997-B200-D574-BA277E6AC96C}"/>
          </ac:spMkLst>
        </pc:spChg>
        <pc:spChg chg="add del mod">
          <ac:chgData name="DEEPAK SINGH 24SCSE1040338" userId="S::deepak.24scse1040338@galgotiasuniversity.ac.in::b2707cb9-2232-4471-bef4-d3269145b79c" providerId="AD" clId="Web-{6B36C293-CCE9-3E92-2410-0551768ED1C4}" dt="2025-05-30T16:25:40.655" v="251"/>
          <ac:spMkLst>
            <pc:docMk/>
            <pc:sldMk cId="739966387" sldId="259"/>
            <ac:spMk id="3" creationId="{B2758A76-8F6C-A996-26C4-F1A8BAFF5742}"/>
          </ac:spMkLst>
        </pc:spChg>
        <pc:spChg chg="add del">
          <ac:chgData name="DEEPAK SINGH 24SCSE1040338" userId="S::deepak.24scse1040338@galgotiasuniversity.ac.in::b2707cb9-2232-4471-bef4-d3269145b79c" providerId="AD" clId="Web-{6B36C293-CCE9-3E92-2410-0551768ED1C4}" dt="2025-05-30T16:25:40.608" v="250"/>
          <ac:spMkLst>
            <pc:docMk/>
            <pc:sldMk cId="739966387" sldId="259"/>
            <ac:spMk id="9" creationId="{2380A34A-731B-4B77-8D1A-4326EA6123B5}"/>
          </ac:spMkLst>
        </pc:spChg>
        <pc:spChg chg="add del">
          <ac:chgData name="DEEPAK SINGH 24SCSE1040338" userId="S::deepak.24scse1040338@galgotiasuniversity.ac.in::b2707cb9-2232-4471-bef4-d3269145b79c" providerId="AD" clId="Web-{6B36C293-CCE9-3E92-2410-0551768ED1C4}" dt="2025-05-30T16:25:40.608" v="250"/>
          <ac:spMkLst>
            <pc:docMk/>
            <pc:sldMk cId="739966387" sldId="259"/>
            <ac:spMk id="11" creationId="{72EF3F9A-9717-4ACB-A30D-96694842C4F7}"/>
          </ac:spMkLst>
        </pc:spChg>
        <pc:spChg chg="mod">
          <ac:chgData name="DEEPAK SINGH 24SCSE1040338" userId="S::deepak.24scse1040338@galgotiasuniversity.ac.in::b2707cb9-2232-4471-bef4-d3269145b79c" providerId="AD" clId="Web-{6B36C293-CCE9-3E92-2410-0551768ED1C4}" dt="2025-05-30T16:51:07.399" v="296" actId="1076"/>
          <ac:spMkLst>
            <pc:docMk/>
            <pc:sldMk cId="739966387" sldId="259"/>
            <ac:spMk id="15" creationId="{235AB1F4-1BAE-422B-9787-CAC85DB094AC}"/>
          </ac:spMkLst>
        </pc:spChg>
        <pc:spChg chg="add">
          <ac:chgData name="DEEPAK SINGH 24SCSE1040338" userId="S::deepak.24scse1040338@galgotiasuniversity.ac.in::b2707cb9-2232-4471-bef4-d3269145b79c" providerId="AD" clId="Web-{6B36C293-CCE9-3E92-2410-0551768ED1C4}" dt="2025-05-30T16:25:40.655" v="251"/>
          <ac:spMkLst>
            <pc:docMk/>
            <pc:sldMk cId="739966387" sldId="259"/>
            <ac:spMk id="17" creationId="{2380A34A-731B-4B77-8D1A-4326EA6123B5}"/>
          </ac:spMkLst>
        </pc:spChg>
        <pc:spChg chg="add">
          <ac:chgData name="DEEPAK SINGH 24SCSE1040338" userId="S::deepak.24scse1040338@galgotiasuniversity.ac.in::b2707cb9-2232-4471-bef4-d3269145b79c" providerId="AD" clId="Web-{6B36C293-CCE9-3E92-2410-0551768ED1C4}" dt="2025-05-30T16:25:40.655" v="251"/>
          <ac:spMkLst>
            <pc:docMk/>
            <pc:sldMk cId="739966387" sldId="259"/>
            <ac:spMk id="18" creationId="{72EF3F9A-9717-4ACB-A30D-96694842C4F7}"/>
          </ac:spMkLst>
        </pc:spChg>
        <pc:grpChg chg="add del">
          <ac:chgData name="DEEPAK SINGH 24SCSE1040338" userId="S::deepak.24scse1040338@galgotiasuniversity.ac.in::b2707cb9-2232-4471-bef4-d3269145b79c" providerId="AD" clId="Web-{6B36C293-CCE9-3E92-2410-0551768ED1C4}" dt="2025-05-30T16:25:40.608" v="250"/>
          <ac:grpSpMkLst>
            <pc:docMk/>
            <pc:sldMk cId="739966387" sldId="259"/>
            <ac:grpSpMk id="13" creationId="{E5CD2E8B-968C-4DDC-9470-260B5DA13D32}"/>
          </ac:grpSpMkLst>
        </pc:grpChg>
        <pc:grpChg chg="add">
          <ac:chgData name="DEEPAK SINGH 24SCSE1040338" userId="S::deepak.24scse1040338@galgotiasuniversity.ac.in::b2707cb9-2232-4471-bef4-d3269145b79c" providerId="AD" clId="Web-{6B36C293-CCE9-3E92-2410-0551768ED1C4}" dt="2025-05-30T16:25:40.655" v="251"/>
          <ac:grpSpMkLst>
            <pc:docMk/>
            <pc:sldMk cId="739966387" sldId="259"/>
            <ac:grpSpMk id="19" creationId="{D637F229-3203-4783-BAA9-C5F4AE13691C}"/>
          </ac:grpSpMkLst>
        </pc:grpChg>
        <pc:graphicFrameChg chg="add del">
          <ac:chgData name="DEEPAK SINGH 24SCSE1040338" userId="S::deepak.24scse1040338@galgotiasuniversity.ac.in::b2707cb9-2232-4471-bef4-d3269145b79c" providerId="AD" clId="Web-{6B36C293-CCE9-3E92-2410-0551768ED1C4}" dt="2025-05-30T16:25:40.608" v="250"/>
          <ac:graphicFrameMkLst>
            <pc:docMk/>
            <pc:sldMk cId="739966387" sldId="259"/>
            <ac:graphicFrameMk id="5" creationId="{701DFDA5-EEBD-4698-967C-54C0F6D177B1}"/>
          </ac:graphicFrameMkLst>
        </pc:graphicFrameChg>
        <pc:graphicFrameChg chg="add">
          <ac:chgData name="DEEPAK SINGH 24SCSE1040338" userId="S::deepak.24scse1040338@galgotiasuniversity.ac.in::b2707cb9-2232-4471-bef4-d3269145b79c" providerId="AD" clId="Web-{6B36C293-CCE9-3E92-2410-0551768ED1C4}" dt="2025-05-30T16:25:40.655" v="251"/>
          <ac:graphicFrameMkLst>
            <pc:docMk/>
            <pc:sldMk cId="739966387" sldId="259"/>
            <ac:graphicFrameMk id="20" creationId="{AC37E073-2A9D-8790-6E15-54FCBF31A07A}"/>
          </ac:graphicFrameMkLst>
        </pc:graphicFrameChg>
      </pc:sldChg>
      <pc:sldChg chg="addSp modSp new mod ord setBg addAnim">
        <pc:chgData name="DEEPAK SINGH 24SCSE1040338" userId="S::deepak.24scse1040338@galgotiasuniversity.ac.in::b2707cb9-2232-4471-bef4-d3269145b79c" providerId="AD" clId="Web-{6B36C293-CCE9-3E92-2410-0551768ED1C4}" dt="2025-05-30T16:42:17.864" v="267"/>
        <pc:sldMkLst>
          <pc:docMk/>
          <pc:sldMk cId="2866381069" sldId="260"/>
        </pc:sldMkLst>
        <pc:spChg chg="mod">
          <ac:chgData name="DEEPAK SINGH 24SCSE1040338" userId="S::deepak.24scse1040338@galgotiasuniversity.ac.in::b2707cb9-2232-4471-bef4-d3269145b79c" providerId="AD" clId="Web-{6B36C293-CCE9-3E92-2410-0551768ED1C4}" dt="2025-05-30T16:40:52.048" v="260"/>
          <ac:spMkLst>
            <pc:docMk/>
            <pc:sldMk cId="2866381069" sldId="260"/>
            <ac:spMk id="2" creationId="{9CF99054-BCC5-1463-D452-DA3C90B2B224}"/>
          </ac:spMkLst>
        </pc:spChg>
        <pc:spChg chg="mod">
          <ac:chgData name="DEEPAK SINGH 24SCSE1040338" userId="S::deepak.24scse1040338@galgotiasuniversity.ac.in::b2707cb9-2232-4471-bef4-d3269145b79c" providerId="AD" clId="Web-{6B36C293-CCE9-3E92-2410-0551768ED1C4}" dt="2025-05-30T16:40:52.048" v="260"/>
          <ac:spMkLst>
            <pc:docMk/>
            <pc:sldMk cId="2866381069" sldId="260"/>
            <ac:spMk id="3" creationId="{C37CD4DD-9B5D-1C7D-3FA7-7A7833BDE7FE}"/>
          </ac:spMkLst>
        </pc:spChg>
        <pc:spChg chg="add">
          <ac:chgData name="DEEPAK SINGH 24SCSE1040338" userId="S::deepak.24scse1040338@galgotiasuniversity.ac.in::b2707cb9-2232-4471-bef4-d3269145b79c" providerId="AD" clId="Web-{6B36C293-CCE9-3E92-2410-0551768ED1C4}" dt="2025-05-30T16:40:52.048" v="260"/>
          <ac:spMkLst>
            <pc:docMk/>
            <pc:sldMk cId="2866381069" sldId="260"/>
            <ac:spMk id="10" creationId="{271C7DD5-7534-4C64-85EA-F76DC5A3C06B}"/>
          </ac:spMkLst>
        </pc:spChg>
        <pc:spChg chg="add">
          <ac:chgData name="DEEPAK SINGH 24SCSE1040338" userId="S::deepak.24scse1040338@galgotiasuniversity.ac.in::b2707cb9-2232-4471-bef4-d3269145b79c" providerId="AD" clId="Web-{6B36C293-CCE9-3E92-2410-0551768ED1C4}" dt="2025-05-30T16:40:52.048" v="260"/>
          <ac:spMkLst>
            <pc:docMk/>
            <pc:sldMk cId="2866381069" sldId="260"/>
            <ac:spMk id="12" creationId="{BF0E09B2-3F30-4CC7-8D68-D65034EA4618}"/>
          </ac:spMkLst>
        </pc:spChg>
        <pc:grpChg chg="add">
          <ac:chgData name="DEEPAK SINGH 24SCSE1040338" userId="S::deepak.24scse1040338@galgotiasuniversity.ac.in::b2707cb9-2232-4471-bef4-d3269145b79c" providerId="AD" clId="Web-{6B36C293-CCE9-3E92-2410-0551768ED1C4}" dt="2025-05-30T16:40:52.048" v="260"/>
          <ac:grpSpMkLst>
            <pc:docMk/>
            <pc:sldMk cId="2866381069" sldId="260"/>
            <ac:grpSpMk id="14" creationId="{94078E34-F34C-4282-96E4-6D432572B984}"/>
          </ac:grpSpMkLst>
        </pc:grpChg>
        <pc:picChg chg="add">
          <ac:chgData name="DEEPAK SINGH 24SCSE1040338" userId="S::deepak.24scse1040338@galgotiasuniversity.ac.in::b2707cb9-2232-4471-bef4-d3269145b79c" providerId="AD" clId="Web-{6B36C293-CCE9-3E92-2410-0551768ED1C4}" dt="2025-05-30T16:40:52.048" v="260"/>
          <ac:picMkLst>
            <pc:docMk/>
            <pc:sldMk cId="2866381069" sldId="260"/>
            <ac:picMk id="7" creationId="{9A3659DD-8B9D-6C93-3919-F3584E4A0052}"/>
          </ac:picMkLst>
        </pc:picChg>
      </pc:sldChg>
      <pc:sldChg chg="addSp modSp new mod setBg addAnim delAnim">
        <pc:chgData name="DEEPAK SINGH 24SCSE1040338" userId="S::deepak.24scse1040338@galgotiasuniversity.ac.in::b2707cb9-2232-4471-bef4-d3269145b79c" providerId="AD" clId="Web-{6B36C293-CCE9-3E92-2410-0551768ED1C4}" dt="2025-05-30T16:56:47.208" v="298"/>
        <pc:sldMkLst>
          <pc:docMk/>
          <pc:sldMk cId="3107533110" sldId="261"/>
        </pc:sldMkLst>
        <pc:spChg chg="mod">
          <ac:chgData name="DEEPAK SINGH 24SCSE1040338" userId="S::deepak.24scse1040338@galgotiasuniversity.ac.in::b2707cb9-2232-4471-bef4-d3269145b79c" providerId="AD" clId="Web-{6B36C293-CCE9-3E92-2410-0551768ED1C4}" dt="2025-05-30T16:49:23.879" v="290"/>
          <ac:spMkLst>
            <pc:docMk/>
            <pc:sldMk cId="3107533110" sldId="261"/>
            <ac:spMk id="2" creationId="{BBBD4391-31A6-5315-D4D5-A57D12C7051C}"/>
          </ac:spMkLst>
        </pc:spChg>
        <pc:spChg chg="mod">
          <ac:chgData name="DEEPAK SINGH 24SCSE1040338" userId="S::deepak.24scse1040338@galgotiasuniversity.ac.in::b2707cb9-2232-4471-bef4-d3269145b79c" providerId="AD" clId="Web-{6B36C293-CCE9-3E92-2410-0551768ED1C4}" dt="2025-05-30T16:49:23.879" v="290"/>
          <ac:spMkLst>
            <pc:docMk/>
            <pc:sldMk cId="3107533110" sldId="261"/>
            <ac:spMk id="3" creationId="{E3336325-4493-9545-FE69-D02628F8841F}"/>
          </ac:spMkLst>
        </pc:spChg>
        <pc:spChg chg="add">
          <ac:chgData name="DEEPAK SINGH 24SCSE1040338" userId="S::deepak.24scse1040338@galgotiasuniversity.ac.in::b2707cb9-2232-4471-bef4-d3269145b79c" providerId="AD" clId="Web-{6B36C293-CCE9-3E92-2410-0551768ED1C4}" dt="2025-05-30T16:49:23.879" v="290"/>
          <ac:spMkLst>
            <pc:docMk/>
            <pc:sldMk cId="3107533110" sldId="261"/>
            <ac:spMk id="9" creationId="{77D73E63-A884-4994-BA80-B7AC098B8E9F}"/>
          </ac:spMkLst>
        </pc:spChg>
        <pc:spChg chg="add">
          <ac:chgData name="DEEPAK SINGH 24SCSE1040338" userId="S::deepak.24scse1040338@galgotiasuniversity.ac.in::b2707cb9-2232-4471-bef4-d3269145b79c" providerId="AD" clId="Web-{6B36C293-CCE9-3E92-2410-0551768ED1C4}" dt="2025-05-30T16:49:23.879" v="290"/>
          <ac:spMkLst>
            <pc:docMk/>
            <pc:sldMk cId="3107533110" sldId="261"/>
            <ac:spMk id="11" creationId="{FFC33220-06A6-4A1F-B678-AE0080B083DF}"/>
          </ac:spMkLst>
        </pc:spChg>
        <pc:picChg chg="add">
          <ac:chgData name="DEEPAK SINGH 24SCSE1040338" userId="S::deepak.24scse1040338@galgotiasuniversity.ac.in::b2707cb9-2232-4471-bef4-d3269145b79c" providerId="AD" clId="Web-{6B36C293-CCE9-3E92-2410-0551768ED1C4}" dt="2025-05-30T16:49:23.879" v="290"/>
          <ac:picMkLst>
            <pc:docMk/>
            <pc:sldMk cId="3107533110" sldId="261"/>
            <ac:picMk id="5" creationId="{4D974193-53A7-D91F-025A-7CCCB84849F3}"/>
          </ac:picMkLst>
        </pc:picChg>
      </pc:sldChg>
    </pc:docChg>
  </pc:docChgLst>
  <pc:docChgLst>
    <pc:chgData name="DEEPAK SINGH 24SCSE1040338" userId="S::deepak.24scse1040338@galgotiasuniversity.ac.in::b2707cb9-2232-4471-bef4-d3269145b79c" providerId="AD" clId="Web-{0F3E5C0B-A4C6-8458-D5CC-EEF2F4D53051}"/>
    <pc:docChg chg="modSld">
      <pc:chgData name="DEEPAK SINGH 24SCSE1040338" userId="S::deepak.24scse1040338@galgotiasuniversity.ac.in::b2707cb9-2232-4471-bef4-d3269145b79c" providerId="AD" clId="Web-{0F3E5C0B-A4C6-8458-D5CC-EEF2F4D53051}" dt="2025-05-31T05:34:53.973" v="44" actId="20577"/>
      <pc:docMkLst>
        <pc:docMk/>
      </pc:docMkLst>
      <pc:sldChg chg="modSp">
        <pc:chgData name="DEEPAK SINGH 24SCSE1040338" userId="S::deepak.24scse1040338@galgotiasuniversity.ac.in::b2707cb9-2232-4471-bef4-d3269145b79c" providerId="AD" clId="Web-{0F3E5C0B-A4C6-8458-D5CC-EEF2F4D53051}" dt="2025-05-31T05:33:10.828" v="12" actId="20577"/>
        <pc:sldMkLst>
          <pc:docMk/>
          <pc:sldMk cId="109857222" sldId="256"/>
        </pc:sldMkLst>
        <pc:spChg chg="mod">
          <ac:chgData name="DEEPAK SINGH 24SCSE1040338" userId="S::deepak.24scse1040338@galgotiasuniversity.ac.in::b2707cb9-2232-4471-bef4-d3269145b79c" providerId="AD" clId="Web-{0F3E5C0B-A4C6-8458-D5CC-EEF2F4D53051}" dt="2025-05-31T05:33:10.828" v="12" actId="20577"/>
          <ac:spMkLst>
            <pc:docMk/>
            <pc:sldMk cId="109857222" sldId="256"/>
            <ac:spMk id="3" creationId="{00000000-0000-0000-0000-000000000000}"/>
          </ac:spMkLst>
        </pc:spChg>
      </pc:sldChg>
      <pc:sldChg chg="modSp">
        <pc:chgData name="DEEPAK SINGH 24SCSE1040338" userId="S::deepak.24scse1040338@galgotiasuniversity.ac.in::b2707cb9-2232-4471-bef4-d3269145b79c" providerId="AD" clId="Web-{0F3E5C0B-A4C6-8458-D5CC-EEF2F4D53051}" dt="2025-05-31T05:34:53.973" v="44" actId="20577"/>
        <pc:sldMkLst>
          <pc:docMk/>
          <pc:sldMk cId="2553018478" sldId="262"/>
        </pc:sldMkLst>
        <pc:spChg chg="mod">
          <ac:chgData name="DEEPAK SINGH 24SCSE1040338" userId="S::deepak.24scse1040338@galgotiasuniversity.ac.in::b2707cb9-2232-4471-bef4-d3269145b79c" providerId="AD" clId="Web-{0F3E5C0B-A4C6-8458-D5CC-EEF2F4D53051}" dt="2025-05-31T05:34:53.973" v="44" actId="20577"/>
          <ac:spMkLst>
            <pc:docMk/>
            <pc:sldMk cId="2553018478" sldId="262"/>
            <ac:spMk id="2" creationId="{A947D4DB-06ED-C0BA-17F1-0EF114A7EDF0}"/>
          </ac:spMkLst>
        </pc:spChg>
      </pc:sldChg>
    </pc:docChg>
  </pc:docChgLst>
  <pc:docChgLst>
    <pc:chgData name="DEEPAK SINGH 24SCSE1040338" userId="S::deepak.24scse1040338@galgotiasuniversity.ac.in::b2707cb9-2232-4471-bef4-d3269145b79c" providerId="AD" clId="Web-{932713D7-92B6-32EB-9ACB-4D44AE2889A0}"/>
    <pc:docChg chg="addSld modSld addMainMaster delMainMaster">
      <pc:chgData name="DEEPAK SINGH 24SCSE1040338" userId="S::deepak.24scse1040338@galgotiasuniversity.ac.in::b2707cb9-2232-4471-bef4-d3269145b79c" providerId="AD" clId="Web-{932713D7-92B6-32EB-9ACB-4D44AE2889A0}" dt="2025-05-30T08:38:16.361" v="66"/>
      <pc:docMkLst>
        <pc:docMk/>
      </pc:docMkLst>
      <pc:sldChg chg="addSp delSp modSp mod setBg modClrScheme chgLayout">
        <pc:chgData name="DEEPAK SINGH 24SCSE1040338" userId="S::deepak.24scse1040338@galgotiasuniversity.ac.in::b2707cb9-2232-4471-bef4-d3269145b79c" providerId="AD" clId="Web-{932713D7-92B6-32EB-9ACB-4D44AE2889A0}" dt="2025-05-30T08:35:07.561" v="52" actId="20577"/>
        <pc:sldMkLst>
          <pc:docMk/>
          <pc:sldMk cId="109857222" sldId="256"/>
        </pc:sldMkLst>
        <pc:spChg chg="mod">
          <ac:chgData name="DEEPAK SINGH 24SCSE1040338" userId="S::deepak.24scse1040338@galgotiasuniversity.ac.in::b2707cb9-2232-4471-bef4-d3269145b79c" providerId="AD" clId="Web-{932713D7-92B6-32EB-9ACB-4D44AE2889A0}" dt="2025-05-30T08:30:54.230" v="21" actId="20577"/>
          <ac:spMkLst>
            <pc:docMk/>
            <pc:sldMk cId="109857222" sldId="256"/>
            <ac:spMk id="2" creationId="{00000000-0000-0000-0000-000000000000}"/>
          </ac:spMkLst>
        </pc:spChg>
        <pc:spChg chg="mod">
          <ac:chgData name="DEEPAK SINGH 24SCSE1040338" userId="S::deepak.24scse1040338@galgotiasuniversity.ac.in::b2707cb9-2232-4471-bef4-d3269145b79c" providerId="AD" clId="Web-{932713D7-92B6-32EB-9ACB-4D44AE2889A0}" dt="2025-05-30T08:35:07.561" v="52" actId="20577"/>
          <ac:spMkLst>
            <pc:docMk/>
            <pc:sldMk cId="109857222" sldId="256"/>
            <ac:spMk id="3" creationId="{00000000-0000-0000-0000-000000000000}"/>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9" creationId="{D04CF648-5CB3-49E4-BE34-8A0598901AE4}"/>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11" creationId="{669E559C-09DA-4586-86C9-F3C05D9A08C9}"/>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13" creationId="{8ED0EEA0-F821-4F0C-B78E-25855FBB4142}"/>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17" creationId="{432C5BC4-015B-41F9-B453-DBEC7124E314}"/>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19" creationId="{9D6650AA-9995-401C-A354-276AB7A3850B}"/>
          </ac:spMkLst>
        </pc:spChg>
        <pc:spChg chg="add del">
          <ac:chgData name="DEEPAK SINGH 24SCSE1040338" userId="S::deepak.24scse1040338@galgotiasuniversity.ac.in::b2707cb9-2232-4471-bef4-d3269145b79c" providerId="AD" clId="Web-{932713D7-92B6-32EB-9ACB-4D44AE2889A0}" dt="2025-05-30T08:27:32.852" v="1"/>
          <ac:spMkLst>
            <pc:docMk/>
            <pc:sldMk cId="109857222" sldId="256"/>
            <ac:spMk id="23" creationId="{0D0A4853-EC6F-4CC5-A9EC-F91612C6322B}"/>
          </ac:spMkLst>
        </pc:spChg>
        <pc:spChg chg="add del">
          <ac:chgData name="DEEPAK SINGH 24SCSE1040338" userId="S::deepak.24scse1040338@galgotiasuniversity.ac.in::b2707cb9-2232-4471-bef4-d3269145b79c" providerId="AD" clId="Web-{932713D7-92B6-32EB-9ACB-4D44AE2889A0}" dt="2025-05-30T08:27:39.727" v="3"/>
          <ac:spMkLst>
            <pc:docMk/>
            <pc:sldMk cId="109857222" sldId="256"/>
            <ac:spMk id="43" creationId="{BA6285CA-6AFA-4F27-AFB5-1B32CDE09B1A}"/>
          </ac:spMkLst>
        </pc:spChg>
        <pc:spChg chg="add del">
          <ac:chgData name="DEEPAK SINGH 24SCSE1040338" userId="S::deepak.24scse1040338@galgotiasuniversity.ac.in::b2707cb9-2232-4471-bef4-d3269145b79c" providerId="AD" clId="Web-{932713D7-92B6-32EB-9ACB-4D44AE2889A0}" dt="2025-05-30T08:27:39.727" v="3"/>
          <ac:spMkLst>
            <pc:docMk/>
            <pc:sldMk cId="109857222" sldId="256"/>
            <ac:spMk id="44" creationId="{A7050958-138C-4DA8-9DF5-1A9D65C19168}"/>
          </ac:spMkLst>
        </pc:spChg>
        <pc:spChg chg="add del">
          <ac:chgData name="DEEPAK SINGH 24SCSE1040338" userId="S::deepak.24scse1040338@galgotiasuniversity.ac.in::b2707cb9-2232-4471-bef4-d3269145b79c" providerId="AD" clId="Web-{932713D7-92B6-32EB-9ACB-4D44AE2889A0}" dt="2025-05-30T08:28:09.649" v="5"/>
          <ac:spMkLst>
            <pc:docMk/>
            <pc:sldMk cId="109857222" sldId="256"/>
            <ac:spMk id="55" creationId="{F08B39A7-5BF4-341C-12CB-5518793A2ABC}"/>
          </ac:spMkLst>
        </pc:spChg>
        <pc:spChg chg="add">
          <ac:chgData name="DEEPAK SINGH 24SCSE1040338" userId="S::deepak.24scse1040338@galgotiasuniversity.ac.in::b2707cb9-2232-4471-bef4-d3269145b79c" providerId="AD" clId="Web-{932713D7-92B6-32EB-9ACB-4D44AE2889A0}" dt="2025-05-30T08:28:09.727" v="6"/>
          <ac:spMkLst>
            <pc:docMk/>
            <pc:sldMk cId="109857222" sldId="256"/>
            <ac:spMk id="58" creationId="{26811A6C-040C-4C5A-8FF3-63EC6CC4015F}"/>
          </ac:spMkLst>
        </pc:spChg>
        <pc:spChg chg="add">
          <ac:chgData name="DEEPAK SINGH 24SCSE1040338" userId="S::deepak.24scse1040338@galgotiasuniversity.ac.in::b2707cb9-2232-4471-bef4-d3269145b79c" providerId="AD" clId="Web-{932713D7-92B6-32EB-9ACB-4D44AE2889A0}" dt="2025-05-30T08:28:09.727" v="6"/>
          <ac:spMkLst>
            <pc:docMk/>
            <pc:sldMk cId="109857222" sldId="256"/>
            <ac:spMk id="59" creationId="{72EF3F9A-9717-4ACB-A30D-96694842C4F7}"/>
          </ac:spMkLst>
        </pc:spChg>
        <pc:grpChg chg="add del">
          <ac:chgData name="DEEPAK SINGH 24SCSE1040338" userId="S::deepak.24scse1040338@galgotiasuniversity.ac.in::b2707cb9-2232-4471-bef4-d3269145b79c" providerId="AD" clId="Web-{932713D7-92B6-32EB-9ACB-4D44AE2889A0}" dt="2025-05-30T08:27:39.727" v="3"/>
          <ac:grpSpMkLst>
            <pc:docMk/>
            <pc:sldMk cId="109857222" sldId="256"/>
            <ac:grpSpMk id="45" creationId="{7CC099DD-8E7F-4878-A418-76859A85E971}"/>
          </ac:grpSpMkLst>
        </pc:grpChg>
        <pc:picChg chg="add del">
          <ac:chgData name="DEEPAK SINGH 24SCSE1040338" userId="S::deepak.24scse1040338@galgotiasuniversity.ac.in::b2707cb9-2232-4471-bef4-d3269145b79c" providerId="AD" clId="Web-{932713D7-92B6-32EB-9ACB-4D44AE2889A0}" dt="2025-05-30T08:27:32.852" v="1"/>
          <ac:picMkLst>
            <pc:docMk/>
            <pc:sldMk cId="109857222" sldId="256"/>
            <ac:picMk id="4" creationId="{6E3FD609-8942-9D84-E897-A8DADE20A55E}"/>
          </ac:picMkLst>
        </pc:picChg>
        <pc:picChg chg="add del">
          <ac:chgData name="DEEPAK SINGH 24SCSE1040338" userId="S::deepak.24scse1040338@galgotiasuniversity.ac.in::b2707cb9-2232-4471-bef4-d3269145b79c" providerId="AD" clId="Web-{932713D7-92B6-32EB-9ACB-4D44AE2889A0}" dt="2025-05-30T08:27:32.852" v="1"/>
          <ac:picMkLst>
            <pc:docMk/>
            <pc:sldMk cId="109857222" sldId="256"/>
            <ac:picMk id="21" creationId="{426F328A-7115-49F4-83C9-F86F47F84CFD}"/>
          </ac:picMkLst>
        </pc:picChg>
        <pc:picChg chg="add del">
          <ac:chgData name="DEEPAK SINGH 24SCSE1040338" userId="S::deepak.24scse1040338@galgotiasuniversity.ac.in::b2707cb9-2232-4471-bef4-d3269145b79c" providerId="AD" clId="Web-{932713D7-92B6-32EB-9ACB-4D44AE2889A0}" dt="2025-05-30T08:27:39.727" v="3"/>
          <ac:picMkLst>
            <pc:docMk/>
            <pc:sldMk cId="109857222" sldId="256"/>
            <ac:picMk id="53" creationId="{05360B40-CBE9-F158-7A84-FD9A16139185}"/>
          </ac:picMkLst>
        </pc:picChg>
        <pc:picChg chg="add del">
          <ac:chgData name="DEEPAK SINGH 24SCSE1040338" userId="S::deepak.24scse1040338@galgotiasuniversity.ac.in::b2707cb9-2232-4471-bef4-d3269145b79c" providerId="AD" clId="Web-{932713D7-92B6-32EB-9ACB-4D44AE2889A0}" dt="2025-05-30T08:28:09.649" v="5"/>
          <ac:picMkLst>
            <pc:docMk/>
            <pc:sldMk cId="109857222" sldId="256"/>
            <ac:picMk id="56" creationId="{6AB5F54B-46EC-A3ED-6EC6-F43EB121280F}"/>
          </ac:picMkLst>
        </pc:picChg>
        <pc:picChg chg="add">
          <ac:chgData name="DEEPAK SINGH 24SCSE1040338" userId="S::deepak.24scse1040338@galgotiasuniversity.ac.in::b2707cb9-2232-4471-bef4-d3269145b79c" providerId="AD" clId="Web-{932713D7-92B6-32EB-9ACB-4D44AE2889A0}" dt="2025-05-30T08:28:09.727" v="6"/>
          <ac:picMkLst>
            <pc:docMk/>
            <pc:sldMk cId="109857222" sldId="256"/>
            <ac:picMk id="60" creationId="{FA05D7BF-B553-2795-2C9E-7885C3B0E40F}"/>
          </ac:picMkLst>
        </pc:picChg>
      </pc:sldChg>
      <pc:sldChg chg="addSp delSp modSp new mod setBg">
        <pc:chgData name="DEEPAK SINGH 24SCSE1040338" userId="S::deepak.24scse1040338@galgotiasuniversity.ac.in::b2707cb9-2232-4471-bef4-d3269145b79c" providerId="AD" clId="Web-{932713D7-92B6-32EB-9ACB-4D44AE2889A0}" dt="2025-05-30T08:38:16.361" v="66"/>
        <pc:sldMkLst>
          <pc:docMk/>
          <pc:sldMk cId="1760351152" sldId="257"/>
        </pc:sldMkLst>
        <pc:spChg chg="mod">
          <ac:chgData name="DEEPAK SINGH 24SCSE1040338" userId="S::deepak.24scse1040338@galgotiasuniversity.ac.in::b2707cb9-2232-4471-bef4-d3269145b79c" providerId="AD" clId="Web-{932713D7-92B6-32EB-9ACB-4D44AE2889A0}" dt="2025-05-30T08:38:16.361" v="66"/>
          <ac:spMkLst>
            <pc:docMk/>
            <pc:sldMk cId="1760351152" sldId="257"/>
            <ac:spMk id="2" creationId="{023CE019-61BF-52F3-A53E-FBC1EDABA15A}"/>
          </ac:spMkLst>
        </pc:spChg>
        <pc:spChg chg="add del mod">
          <ac:chgData name="DEEPAK SINGH 24SCSE1040338" userId="S::deepak.24scse1040338@galgotiasuniversity.ac.in::b2707cb9-2232-4471-bef4-d3269145b79c" providerId="AD" clId="Web-{932713D7-92B6-32EB-9ACB-4D44AE2889A0}" dt="2025-05-30T08:38:16.361" v="66"/>
          <ac:spMkLst>
            <pc:docMk/>
            <pc:sldMk cId="1760351152" sldId="257"/>
            <ac:spMk id="3" creationId="{B3A0F4A6-D564-57EC-4444-2333F5356602}"/>
          </ac:spMkLst>
        </pc:spChg>
        <pc:spChg chg="add del">
          <ac:chgData name="DEEPAK SINGH 24SCSE1040338" userId="S::deepak.24scse1040338@galgotiasuniversity.ac.in::b2707cb9-2232-4471-bef4-d3269145b79c" providerId="AD" clId="Web-{932713D7-92B6-32EB-9ACB-4D44AE2889A0}" dt="2025-05-30T08:38:16.361" v="66"/>
          <ac:spMkLst>
            <pc:docMk/>
            <pc:sldMk cId="1760351152" sldId="257"/>
            <ac:spMk id="8" creationId="{9B99C603-0164-4BD4-9199-5539E48451FD}"/>
          </ac:spMkLst>
        </pc:spChg>
        <pc:spChg chg="mod">
          <ac:chgData name="DEEPAK SINGH 24SCSE1040338" userId="S::deepak.24scse1040338@galgotiasuniversity.ac.in::b2707cb9-2232-4471-bef4-d3269145b79c" providerId="AD" clId="Web-{932713D7-92B6-32EB-9ACB-4D44AE2889A0}" dt="2025-05-30T08:37:51.173" v="59" actId="20577"/>
          <ac:spMkLst>
            <pc:docMk/>
            <pc:sldMk cId="1760351152" sldId="257"/>
            <ac:spMk id="12" creationId="{05610BF9-15E4-47D3-9FC8-D1BAF19C30A5}"/>
          </ac:spMkLst>
        </pc:spChg>
        <pc:spChg chg="add del">
          <ac:chgData name="DEEPAK SINGH 24SCSE1040338" userId="S::deepak.24scse1040338@galgotiasuniversity.ac.in::b2707cb9-2232-4471-bef4-d3269145b79c" providerId="AD" clId="Web-{932713D7-92B6-32EB-9ACB-4D44AE2889A0}" dt="2025-05-30T08:38:16.361" v="66"/>
          <ac:spMkLst>
            <pc:docMk/>
            <pc:sldMk cId="1760351152" sldId="257"/>
            <ac:spMk id="14" creationId="{5DD54E81-508B-49FC-91E3-E0BA1CB8FF4A}"/>
          </ac:spMkLst>
        </pc:spChg>
        <pc:spChg chg="add del">
          <ac:chgData name="DEEPAK SINGH 24SCSE1040338" userId="S::deepak.24scse1040338@galgotiasuniversity.ac.in::b2707cb9-2232-4471-bef4-d3269145b79c" providerId="AD" clId="Web-{932713D7-92B6-32EB-9ACB-4D44AE2889A0}" dt="2025-05-30T08:38:06.439" v="63"/>
          <ac:spMkLst>
            <pc:docMk/>
            <pc:sldMk cId="1760351152" sldId="257"/>
            <ac:spMk id="19" creationId="{7C88F30B-479A-4768-B308-CAC6774CD5CB}"/>
          </ac:spMkLst>
        </pc:spChg>
        <pc:spChg chg="add del">
          <ac:chgData name="DEEPAK SINGH 24SCSE1040338" userId="S::deepak.24scse1040338@galgotiasuniversity.ac.in::b2707cb9-2232-4471-bef4-d3269145b79c" providerId="AD" clId="Web-{932713D7-92B6-32EB-9ACB-4D44AE2889A0}" dt="2025-05-30T08:38:02.267" v="61"/>
          <ac:spMkLst>
            <pc:docMk/>
            <pc:sldMk cId="1760351152" sldId="257"/>
            <ac:spMk id="20" creationId="{50666DC1-CD27-4874-9484-9D06C59FE4D0}"/>
          </ac:spMkLst>
        </pc:spChg>
        <pc:spChg chg="add del">
          <ac:chgData name="DEEPAK SINGH 24SCSE1040338" userId="S::deepak.24scse1040338@galgotiasuniversity.ac.in::b2707cb9-2232-4471-bef4-d3269145b79c" providerId="AD" clId="Web-{932713D7-92B6-32EB-9ACB-4D44AE2889A0}" dt="2025-05-30T08:38:02.267" v="61"/>
          <ac:spMkLst>
            <pc:docMk/>
            <pc:sldMk cId="1760351152" sldId="257"/>
            <ac:spMk id="22" creationId="{0BE66D35-6371-4809-9433-1EBF879150EC}"/>
          </ac:spMkLst>
        </pc:spChg>
        <pc:spChg chg="add del">
          <ac:chgData name="DEEPAK SINGH 24SCSE1040338" userId="S::deepak.24scse1040338@galgotiasuniversity.ac.in::b2707cb9-2232-4471-bef4-d3269145b79c" providerId="AD" clId="Web-{932713D7-92B6-32EB-9ACB-4D44AE2889A0}" dt="2025-05-30T08:38:02.267" v="61"/>
          <ac:spMkLst>
            <pc:docMk/>
            <pc:sldMk cId="1760351152" sldId="257"/>
            <ac:spMk id="24" creationId="{72EF3F9A-9717-4ACB-A30D-96694842C4F7}"/>
          </ac:spMkLst>
        </pc:spChg>
        <pc:spChg chg="add del">
          <ac:chgData name="DEEPAK SINGH 24SCSE1040338" userId="S::deepak.24scse1040338@galgotiasuniversity.ac.in::b2707cb9-2232-4471-bef4-d3269145b79c" providerId="AD" clId="Web-{932713D7-92B6-32EB-9ACB-4D44AE2889A0}" dt="2025-05-30T08:38:06.439" v="63"/>
          <ac:spMkLst>
            <pc:docMk/>
            <pc:sldMk cId="1760351152" sldId="257"/>
            <ac:spMk id="25" creationId="{C1C68A2A-6DF9-4985-9085-CCE6A607D11F}"/>
          </ac:spMkLst>
        </pc:spChg>
        <pc:spChg chg="add del">
          <ac:chgData name="DEEPAK SINGH 24SCSE1040338" userId="S::deepak.24scse1040338@galgotiasuniversity.ac.in::b2707cb9-2232-4471-bef4-d3269145b79c" providerId="AD" clId="Web-{932713D7-92B6-32EB-9ACB-4D44AE2889A0}" dt="2025-05-30T08:38:06.439" v="63"/>
          <ac:spMkLst>
            <pc:docMk/>
            <pc:sldMk cId="1760351152" sldId="257"/>
            <ac:spMk id="27" creationId="{B3A0F4A6-D564-57EC-4444-2333F5356602}"/>
          </ac:spMkLst>
        </pc:spChg>
        <pc:spChg chg="add del">
          <ac:chgData name="DEEPAK SINGH 24SCSE1040338" userId="S::deepak.24scse1040338@galgotiasuniversity.ac.in::b2707cb9-2232-4471-bef4-d3269145b79c" providerId="AD" clId="Web-{932713D7-92B6-32EB-9ACB-4D44AE2889A0}" dt="2025-05-30T08:38:16.361" v="65"/>
          <ac:spMkLst>
            <pc:docMk/>
            <pc:sldMk cId="1760351152" sldId="257"/>
            <ac:spMk id="29" creationId="{9B99C603-0164-4BD4-9199-5539E48451FD}"/>
          </ac:spMkLst>
        </pc:spChg>
        <pc:spChg chg="add del">
          <ac:chgData name="DEEPAK SINGH 24SCSE1040338" userId="S::deepak.24scse1040338@galgotiasuniversity.ac.in::b2707cb9-2232-4471-bef4-d3269145b79c" providerId="AD" clId="Web-{932713D7-92B6-32EB-9ACB-4D44AE2889A0}" dt="2025-05-30T08:38:16.361" v="65"/>
          <ac:spMkLst>
            <pc:docMk/>
            <pc:sldMk cId="1760351152" sldId="257"/>
            <ac:spMk id="32" creationId="{5DD54E81-508B-49FC-91E3-E0BA1CB8FF4A}"/>
          </ac:spMkLst>
        </pc:spChg>
        <pc:spChg chg="add del">
          <ac:chgData name="DEEPAK SINGH 24SCSE1040338" userId="S::deepak.24scse1040338@galgotiasuniversity.ac.in::b2707cb9-2232-4471-bef4-d3269145b79c" providerId="AD" clId="Web-{932713D7-92B6-32EB-9ACB-4D44AE2889A0}" dt="2025-05-30T08:38:16.361" v="65"/>
          <ac:spMkLst>
            <pc:docMk/>
            <pc:sldMk cId="1760351152" sldId="257"/>
            <ac:spMk id="33" creationId="{B3A0F4A6-D564-57EC-4444-2333F5356602}"/>
          </ac:spMkLst>
        </pc:spChg>
        <pc:spChg chg="add">
          <ac:chgData name="DEEPAK SINGH 24SCSE1040338" userId="S::deepak.24scse1040338@galgotiasuniversity.ac.in::b2707cb9-2232-4471-bef4-d3269145b79c" providerId="AD" clId="Web-{932713D7-92B6-32EB-9ACB-4D44AE2889A0}" dt="2025-05-30T08:38:16.361" v="66"/>
          <ac:spMkLst>
            <pc:docMk/>
            <pc:sldMk cId="1760351152" sldId="257"/>
            <ac:spMk id="35" creationId="{C71BEEF0-CA89-4AEF-A492-1D96800D764A}"/>
          </ac:spMkLst>
        </pc:spChg>
        <pc:spChg chg="add">
          <ac:chgData name="DEEPAK SINGH 24SCSE1040338" userId="S::deepak.24scse1040338@galgotiasuniversity.ac.in::b2707cb9-2232-4471-bef4-d3269145b79c" providerId="AD" clId="Web-{932713D7-92B6-32EB-9ACB-4D44AE2889A0}" dt="2025-05-30T08:38:16.361" v="66"/>
          <ac:spMkLst>
            <pc:docMk/>
            <pc:sldMk cId="1760351152" sldId="257"/>
            <ac:spMk id="36" creationId="{FD64A815-B181-455B-94F4-BE4ABF310DB1}"/>
          </ac:spMkLst>
        </pc:spChg>
        <pc:spChg chg="add">
          <ac:chgData name="DEEPAK SINGH 24SCSE1040338" userId="S::deepak.24scse1040338@galgotiasuniversity.ac.in::b2707cb9-2232-4471-bef4-d3269145b79c" providerId="AD" clId="Web-{932713D7-92B6-32EB-9ACB-4D44AE2889A0}" dt="2025-05-30T08:38:16.361" v="66"/>
          <ac:spMkLst>
            <pc:docMk/>
            <pc:sldMk cId="1760351152" sldId="257"/>
            <ac:spMk id="37" creationId="{B3A0F4A6-D564-57EC-4444-2333F5356602}"/>
          </ac:spMkLst>
        </pc:spChg>
        <pc:grpChg chg="add del">
          <ac:chgData name="DEEPAK SINGH 24SCSE1040338" userId="S::deepak.24scse1040338@galgotiasuniversity.ac.in::b2707cb9-2232-4471-bef4-d3269145b79c" providerId="AD" clId="Web-{932713D7-92B6-32EB-9ACB-4D44AE2889A0}" dt="2025-05-30T08:38:16.361" v="66"/>
          <ac:grpSpMkLst>
            <pc:docMk/>
            <pc:sldMk cId="1760351152" sldId="257"/>
            <ac:grpSpMk id="10" creationId="{309ED2B3-B44A-4E7B-8223-109285DA1AFB}"/>
          </ac:grpSpMkLst>
        </pc:grpChg>
        <pc:grpChg chg="add del">
          <ac:chgData name="DEEPAK SINGH 24SCSE1040338" userId="S::deepak.24scse1040338@galgotiasuniversity.ac.in::b2707cb9-2232-4471-bef4-d3269145b79c" providerId="AD" clId="Web-{932713D7-92B6-32EB-9ACB-4D44AE2889A0}" dt="2025-05-30T08:38:06.439" v="63"/>
          <ac:grpSpMkLst>
            <pc:docMk/>
            <pc:sldMk cId="1760351152" sldId="257"/>
            <ac:grpSpMk id="21" creationId="{528E478F-CE28-45D0-B1D0-10206C54DFFE}"/>
          </ac:grpSpMkLst>
        </pc:grpChg>
        <pc:grpChg chg="add del">
          <ac:chgData name="DEEPAK SINGH 24SCSE1040338" userId="S::deepak.24scse1040338@galgotiasuniversity.ac.in::b2707cb9-2232-4471-bef4-d3269145b79c" providerId="AD" clId="Web-{932713D7-92B6-32EB-9ACB-4D44AE2889A0}" dt="2025-05-30T08:38:16.361" v="65"/>
          <ac:grpSpMkLst>
            <pc:docMk/>
            <pc:sldMk cId="1760351152" sldId="257"/>
            <ac:grpSpMk id="30" creationId="{309ED2B3-B44A-4E7B-8223-109285DA1AFB}"/>
          </ac:grpSpMkLst>
        </pc:grpChg>
        <pc:picChg chg="add del">
          <ac:chgData name="DEEPAK SINGH 24SCSE1040338" userId="S::deepak.24scse1040338@galgotiasuniversity.ac.in::b2707cb9-2232-4471-bef4-d3269145b79c" providerId="AD" clId="Web-{932713D7-92B6-32EB-9ACB-4D44AE2889A0}" dt="2025-05-30T08:38:02.267" v="61"/>
          <ac:picMkLst>
            <pc:docMk/>
            <pc:sldMk cId="1760351152" sldId="257"/>
            <ac:picMk id="16" creationId="{4AA89025-B448-73F1-8C1C-A24497424EDF}"/>
          </ac:picMkLst>
        </pc:picChg>
      </pc:sldChg>
      <pc:sldMasterChg chg="add del addSldLayout delSldLayout">
        <pc:chgData name="DEEPAK SINGH 24SCSE1040338" userId="S::deepak.24scse1040338@galgotiasuniversity.ac.in::b2707cb9-2232-4471-bef4-d3269145b79c" providerId="AD" clId="Web-{932713D7-92B6-32EB-9ACB-4D44AE2889A0}" dt="2025-05-30T08:28:09.727" v="6"/>
        <pc:sldMasterMkLst>
          <pc:docMk/>
          <pc:sldMasterMk cId="2460954070" sldId="2147483660"/>
        </pc:sldMasterMkLst>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2385387890" sldId="2147483661"/>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949138452" sldId="2147483662"/>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2591524520" sldId="2147483663"/>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1203092039" sldId="2147483664"/>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3733172339" sldId="2147483665"/>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3210312558" sldId="2147483666"/>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3146388984" sldId="2147483667"/>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3171841454" sldId="2147483668"/>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1718958274" sldId="2147483669"/>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2202905451" sldId="2147483670"/>
          </pc:sldLayoutMkLst>
        </pc:sldLayoutChg>
        <pc:sldLayoutChg chg="add del">
          <pc:chgData name="DEEPAK SINGH 24SCSE1040338" userId="S::deepak.24scse1040338@galgotiasuniversity.ac.in::b2707cb9-2232-4471-bef4-d3269145b79c" providerId="AD" clId="Web-{932713D7-92B6-32EB-9ACB-4D44AE2889A0}" dt="2025-05-30T08:28:09.727" v="6"/>
          <pc:sldLayoutMkLst>
            <pc:docMk/>
            <pc:sldMasterMk cId="2460954070" sldId="2147483660"/>
            <pc:sldLayoutMk cId="3479445657" sldId="2147483671"/>
          </pc:sldLayoutMkLst>
        </pc:sldLayoutChg>
      </pc:sldMasterChg>
      <pc:sldMasterChg chg="add addSldLayout">
        <pc:chgData name="DEEPAK SINGH 24SCSE1040338" userId="S::deepak.24scse1040338@galgotiasuniversity.ac.in::b2707cb9-2232-4471-bef4-d3269145b79c" providerId="AD" clId="Web-{932713D7-92B6-32EB-9ACB-4D44AE2889A0}" dt="2025-05-30T08:28:09.727" v="6"/>
        <pc:sldMasterMkLst>
          <pc:docMk/>
          <pc:sldMasterMk cId="139646434" sldId="2147483737"/>
        </pc:sldMasterMkLst>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1765631029" sldId="2147483726"/>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4188704687" sldId="2147483727"/>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354008938" sldId="2147483728"/>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1332962628" sldId="2147483729"/>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2613581352" sldId="2147483730"/>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3603797484" sldId="2147483731"/>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4196427636" sldId="2147483732"/>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1034669077" sldId="2147483733"/>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3370567754" sldId="2147483734"/>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3447816632" sldId="2147483735"/>
          </pc:sldLayoutMkLst>
        </pc:sldLayoutChg>
        <pc:sldLayoutChg chg="add">
          <pc:chgData name="DEEPAK SINGH 24SCSE1040338" userId="S::deepak.24scse1040338@galgotiasuniversity.ac.in::b2707cb9-2232-4471-bef4-d3269145b79c" providerId="AD" clId="Web-{932713D7-92B6-32EB-9ACB-4D44AE2889A0}" dt="2025-05-30T08:28:09.727" v="6"/>
          <pc:sldLayoutMkLst>
            <pc:docMk/>
            <pc:sldMasterMk cId="139646434" sldId="2147483737"/>
            <pc:sldLayoutMk cId="537343034" sldId="2147483736"/>
          </pc:sldLayoutMkLst>
        </pc:sldLayoutChg>
      </pc:sldMasterChg>
      <pc:sldMasterChg chg="add del addSldLayout delSldLayout">
        <pc:chgData name="DEEPAK SINGH 24SCSE1040338" userId="S::deepak.24scse1040338@galgotiasuniversity.ac.in::b2707cb9-2232-4471-bef4-d3269145b79c" providerId="AD" clId="Web-{932713D7-92B6-32EB-9ACB-4D44AE2889A0}" dt="2025-05-30T08:27:32.852" v="1"/>
        <pc:sldMasterMkLst>
          <pc:docMk/>
          <pc:sldMasterMk cId="797422771" sldId="2147483737"/>
        </pc:sldMasterMkLst>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3214290660" sldId="2147483726"/>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3377482870" sldId="2147483727"/>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3765455132" sldId="2147483728"/>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2107234451" sldId="2147483729"/>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3822439465" sldId="2147483730"/>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2552233227" sldId="2147483731"/>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3405484217" sldId="2147483732"/>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177865949" sldId="2147483733"/>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1359082508" sldId="2147483734"/>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1433762757" sldId="2147483735"/>
          </pc:sldLayoutMkLst>
        </pc:sldLayoutChg>
        <pc:sldLayoutChg chg="add del">
          <pc:chgData name="DEEPAK SINGH 24SCSE1040338" userId="S::deepak.24scse1040338@galgotiasuniversity.ac.in::b2707cb9-2232-4471-bef4-d3269145b79c" providerId="AD" clId="Web-{932713D7-92B6-32EB-9ACB-4D44AE2889A0}" dt="2025-05-30T08:27:32.852" v="1"/>
          <pc:sldLayoutMkLst>
            <pc:docMk/>
            <pc:sldMasterMk cId="797422771" sldId="2147483737"/>
            <pc:sldLayoutMk cId="2973741908" sldId="2147483736"/>
          </pc:sldLayoutMkLst>
        </pc:sldLayoutChg>
      </pc:sldMasterChg>
      <pc:sldMasterChg chg="add del addSldLayout delSldLayout">
        <pc:chgData name="DEEPAK SINGH 24SCSE1040338" userId="S::deepak.24scse1040338@galgotiasuniversity.ac.in::b2707cb9-2232-4471-bef4-d3269145b79c" providerId="AD" clId="Web-{932713D7-92B6-32EB-9ACB-4D44AE2889A0}" dt="2025-05-30T08:27:39.727" v="3"/>
        <pc:sldMasterMkLst>
          <pc:docMk/>
          <pc:sldMasterMk cId="583527049" sldId="2147483750"/>
        </pc:sldMasterMkLst>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425011358" sldId="2147483739"/>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2704430677" sldId="2147483740"/>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4219982109" sldId="2147483741"/>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3044358101" sldId="2147483742"/>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2807963174" sldId="2147483743"/>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3294800657" sldId="2147483744"/>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1419974401" sldId="2147483745"/>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1899272762" sldId="2147483746"/>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3638599686" sldId="2147483747"/>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1415080071" sldId="2147483748"/>
          </pc:sldLayoutMkLst>
        </pc:sldLayoutChg>
        <pc:sldLayoutChg chg="add del">
          <pc:chgData name="DEEPAK SINGH 24SCSE1040338" userId="S::deepak.24scse1040338@galgotiasuniversity.ac.in::b2707cb9-2232-4471-bef4-d3269145b79c" providerId="AD" clId="Web-{932713D7-92B6-32EB-9ACB-4D44AE2889A0}" dt="2025-05-30T08:27:39.727" v="3"/>
          <pc:sldLayoutMkLst>
            <pc:docMk/>
            <pc:sldMasterMk cId="583527049" sldId="2147483750"/>
            <pc:sldLayoutMk cId="2401875674" sldId="2147483749"/>
          </pc:sldLayoutMkLst>
        </pc:sldLayoutChg>
      </pc:sldMasterChg>
      <pc:sldMasterChg chg="add del addSldLayout delSldLayout">
        <pc:chgData name="DEEPAK SINGH 24SCSE1040338" userId="S::deepak.24scse1040338@galgotiasuniversity.ac.in::b2707cb9-2232-4471-bef4-d3269145b79c" providerId="AD" clId="Web-{932713D7-92B6-32EB-9ACB-4D44AE2889A0}" dt="2025-05-30T08:28:09.649" v="5"/>
        <pc:sldMasterMkLst>
          <pc:docMk/>
          <pc:sldMasterMk cId="3916994750" sldId="2147483763"/>
        </pc:sldMasterMkLst>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4204027857" sldId="2147483752"/>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1443138788" sldId="2147483753"/>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534916826" sldId="2147483754"/>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1701466236" sldId="2147483755"/>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4063183721" sldId="2147483756"/>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1005238930" sldId="2147483757"/>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2381406777" sldId="2147483758"/>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2651167633" sldId="2147483759"/>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2680445573" sldId="2147483760"/>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2909740990" sldId="2147483761"/>
          </pc:sldLayoutMkLst>
        </pc:sldLayoutChg>
        <pc:sldLayoutChg chg="add del">
          <pc:chgData name="DEEPAK SINGH 24SCSE1040338" userId="S::deepak.24scse1040338@galgotiasuniversity.ac.in::b2707cb9-2232-4471-bef4-d3269145b79c" providerId="AD" clId="Web-{932713D7-92B6-32EB-9ACB-4D44AE2889A0}" dt="2025-05-30T08:28:09.649" v="5"/>
          <pc:sldLayoutMkLst>
            <pc:docMk/>
            <pc:sldMasterMk cId="3916994750" sldId="2147483763"/>
            <pc:sldLayoutMk cId="1071360601" sldId="2147483762"/>
          </pc:sldLayoutMkLst>
        </pc:sldLayoutChg>
      </pc:sldMasterChg>
    </pc:docChg>
  </pc:docChgLst>
  <pc:docChgLst>
    <pc:chgData name="DEEPAK SINGH 24SCSE1040338" userId="S::deepak.24scse1040338@galgotiasuniversity.ac.in::b2707cb9-2232-4471-bef4-d3269145b79c" providerId="AD" clId="Web-{55DA7E3C-3641-C003-0D36-7A4A73DC5F39}"/>
    <pc:docChg chg="modSld">
      <pc:chgData name="DEEPAK SINGH 24SCSE1040338" userId="S::deepak.24scse1040338@galgotiasuniversity.ac.in::b2707cb9-2232-4471-bef4-d3269145b79c" providerId="AD" clId="Web-{55DA7E3C-3641-C003-0D36-7A4A73DC5F39}" dt="2025-05-30T13:38:37.261" v="8"/>
      <pc:docMkLst>
        <pc:docMk/>
      </pc:docMkLst>
      <pc:sldChg chg="addSp delSp modSp mod modClrScheme delDesignElem chgLayout">
        <pc:chgData name="DEEPAK SINGH 24SCSE1040338" userId="S::deepak.24scse1040338@galgotiasuniversity.ac.in::b2707cb9-2232-4471-bef4-d3269145b79c" providerId="AD" clId="Web-{55DA7E3C-3641-C003-0D36-7A4A73DC5F39}" dt="2025-05-30T13:38:37.261" v="8"/>
        <pc:sldMkLst>
          <pc:docMk/>
          <pc:sldMk cId="1760351152" sldId="257"/>
        </pc:sldMkLst>
        <pc:spChg chg="mod ord">
          <ac:chgData name="DEEPAK SINGH 24SCSE1040338" userId="S::deepak.24scse1040338@galgotiasuniversity.ac.in::b2707cb9-2232-4471-bef4-d3269145b79c" providerId="AD" clId="Web-{55DA7E3C-3641-C003-0D36-7A4A73DC5F39}" dt="2025-05-30T13:38:37.245" v="7"/>
          <ac:spMkLst>
            <pc:docMk/>
            <pc:sldMk cId="1760351152" sldId="257"/>
            <ac:spMk id="2" creationId="{023CE019-61BF-52F3-A53E-FBC1EDABA15A}"/>
          </ac:spMkLst>
        </pc:spChg>
        <pc:spChg chg="add del mod ord">
          <ac:chgData name="DEEPAK SINGH 24SCSE1040338" userId="S::deepak.24scse1040338@galgotiasuniversity.ac.in::b2707cb9-2232-4471-bef4-d3269145b79c" providerId="AD" clId="Web-{55DA7E3C-3641-C003-0D36-7A4A73DC5F39}" dt="2025-05-30T13:38:37.261" v="8"/>
          <ac:spMkLst>
            <pc:docMk/>
            <pc:sldMk cId="1760351152" sldId="257"/>
            <ac:spMk id="3" creationId="{162F0094-23DA-3407-FBE7-3ADF453ED244}"/>
          </ac:spMkLst>
        </pc:spChg>
        <pc:spChg chg="add del">
          <ac:chgData name="DEEPAK SINGH 24SCSE1040338" userId="S::deepak.24scse1040338@galgotiasuniversity.ac.in::b2707cb9-2232-4471-bef4-d3269145b79c" providerId="AD" clId="Web-{55DA7E3C-3641-C003-0D36-7A4A73DC5F39}" dt="2025-05-30T13:38:37.245" v="7"/>
          <ac:spMkLst>
            <pc:docMk/>
            <pc:sldMk cId="1760351152" sldId="257"/>
            <ac:spMk id="9" creationId="{EA26A151-13BF-4305-A6DC-9DC7C9877195}"/>
          </ac:spMkLst>
        </pc:spChg>
        <pc:spChg chg="add del">
          <ac:chgData name="DEEPAK SINGH 24SCSE1040338" userId="S::deepak.24scse1040338@galgotiasuniversity.ac.in::b2707cb9-2232-4471-bef4-d3269145b79c" providerId="AD" clId="Web-{55DA7E3C-3641-C003-0D36-7A4A73DC5F39}" dt="2025-05-30T13:38:37.245" v="7"/>
          <ac:spMkLst>
            <pc:docMk/>
            <pc:sldMk cId="1760351152" sldId="257"/>
            <ac:spMk id="11" creationId="{6EFFDDA6-2CAE-438F-B0D6-FF4E710E24CB}"/>
          </ac:spMkLst>
        </pc:spChg>
        <pc:spChg chg="add del">
          <ac:chgData name="DEEPAK SINGH 24SCSE1040338" userId="S::deepak.24scse1040338@galgotiasuniversity.ac.in::b2707cb9-2232-4471-bef4-d3269145b79c" providerId="AD" clId="Web-{55DA7E3C-3641-C003-0D36-7A4A73DC5F39}" dt="2025-05-30T13:38:37.245" v="7"/>
          <ac:spMkLst>
            <pc:docMk/>
            <pc:sldMk cId="1760351152" sldId="257"/>
            <ac:spMk id="13" creationId="{F06B261F-632C-43DC-8DC7-7723B368270D}"/>
          </ac:spMkLst>
        </pc:spChg>
        <pc:spChg chg="add del">
          <ac:chgData name="DEEPAK SINGH 24SCSE1040338" userId="S::deepak.24scse1040338@galgotiasuniversity.ac.in::b2707cb9-2232-4471-bef4-d3269145b79c" providerId="AD" clId="Web-{55DA7E3C-3641-C003-0D36-7A4A73DC5F39}" dt="2025-05-30T13:38:37.245" v="7"/>
          <ac:spMkLst>
            <pc:docMk/>
            <pc:sldMk cId="1760351152" sldId="257"/>
            <ac:spMk id="15" creationId="{4E524C7F-EE50-42C5-9434-7C78CE04445B}"/>
          </ac:spMkLst>
        </pc:spChg>
        <pc:spChg chg="del">
          <ac:chgData name="DEEPAK SINGH 24SCSE1040338" userId="S::deepak.24scse1040338@galgotiasuniversity.ac.in::b2707cb9-2232-4471-bef4-d3269145b79c" providerId="AD" clId="Web-{55DA7E3C-3641-C003-0D36-7A4A73DC5F39}" dt="2025-05-30T13:23:16.115" v="0"/>
          <ac:spMkLst>
            <pc:docMk/>
            <pc:sldMk cId="1760351152" sldId="257"/>
            <ac:spMk id="35" creationId="{C71BEEF0-CA89-4AEF-A492-1D96800D764A}"/>
          </ac:spMkLst>
        </pc:spChg>
        <pc:spChg chg="del">
          <ac:chgData name="DEEPAK SINGH 24SCSE1040338" userId="S::deepak.24scse1040338@galgotiasuniversity.ac.in::b2707cb9-2232-4471-bef4-d3269145b79c" providerId="AD" clId="Web-{55DA7E3C-3641-C003-0D36-7A4A73DC5F39}" dt="2025-05-30T13:23:16.115" v="0"/>
          <ac:spMkLst>
            <pc:docMk/>
            <pc:sldMk cId="1760351152" sldId="257"/>
            <ac:spMk id="36" creationId="{FD64A815-B181-455B-94F4-BE4ABF310DB1}"/>
          </ac:spMkLst>
        </pc:spChg>
        <pc:spChg chg="del mod ord">
          <ac:chgData name="DEEPAK SINGH 24SCSE1040338" userId="S::deepak.24scse1040338@galgotiasuniversity.ac.in::b2707cb9-2232-4471-bef4-d3269145b79c" providerId="AD" clId="Web-{55DA7E3C-3641-C003-0D36-7A4A73DC5F39}" dt="2025-05-30T13:38:11.511" v="5"/>
          <ac:spMkLst>
            <pc:docMk/>
            <pc:sldMk cId="1760351152" sldId="257"/>
            <ac:spMk id="37" creationId="{B3A0F4A6-D564-57EC-4444-2333F5356602}"/>
          </ac:spMkLst>
        </pc:spChg>
        <pc:graphicFrameChg chg="add">
          <ac:chgData name="DEEPAK SINGH 24SCSE1040338" userId="S::deepak.24scse1040338@galgotiasuniversity.ac.in::b2707cb9-2232-4471-bef4-d3269145b79c" providerId="AD" clId="Web-{55DA7E3C-3641-C003-0D36-7A4A73DC5F39}" dt="2025-05-30T13:38:37.261" v="8"/>
          <ac:graphicFrameMkLst>
            <pc:docMk/>
            <pc:sldMk cId="1760351152" sldId="257"/>
            <ac:graphicFrameMk id="6" creationId="{FF3FB794-00A5-95C2-F631-0B82EA2AC6F0}"/>
          </ac:graphicFrameMkLst>
        </pc:graphicFrameChg>
        <pc:picChg chg="add mod ord">
          <ac:chgData name="DEEPAK SINGH 24SCSE1040338" userId="S::deepak.24scse1040338@galgotiasuniversity.ac.in::b2707cb9-2232-4471-bef4-d3269145b79c" providerId="AD" clId="Web-{55DA7E3C-3641-C003-0D36-7A4A73DC5F39}" dt="2025-05-30T13:38:37.245" v="7"/>
          <ac:picMkLst>
            <pc:docMk/>
            <pc:sldMk cId="1760351152" sldId="257"/>
            <ac:picMk id="4" creationId="{D1CF7F3C-944B-CCB0-C64B-83B8F243812D}"/>
          </ac:picMkLst>
        </pc:picChg>
      </pc:sldChg>
    </pc:docChg>
  </pc:docChgLst>
  <pc:docChgLst>
    <pc:chgData name="DEEPAK SINGH 24SCSE1040338" userId="S::deepak.24scse1040338@galgotiasuniversity.ac.in::b2707cb9-2232-4471-bef4-d3269145b79c" providerId="AD" clId="Web-{99E43BB6-911A-FE38-CEA4-963D42C714E1}"/>
    <pc:docChg chg="addSld delSld modSld sldOrd">
      <pc:chgData name="DEEPAK SINGH 24SCSE1040338" userId="S::deepak.24scse1040338@galgotiasuniversity.ac.in::b2707cb9-2232-4471-bef4-d3269145b79c" providerId="AD" clId="Web-{99E43BB6-911A-FE38-CEA4-963D42C714E1}" dt="2025-05-31T04:55:36.204" v="250"/>
      <pc:docMkLst>
        <pc:docMk/>
      </pc:docMkLst>
      <pc:sldChg chg="addAnim delAnim">
        <pc:chgData name="DEEPAK SINGH 24SCSE1040338" userId="S::deepak.24scse1040338@galgotiasuniversity.ac.in::b2707cb9-2232-4471-bef4-d3269145b79c" providerId="AD" clId="Web-{99E43BB6-911A-FE38-CEA4-963D42C714E1}" dt="2025-05-31T03:17:46.859" v="32"/>
        <pc:sldMkLst>
          <pc:docMk/>
          <pc:sldMk cId="3107533110" sldId="261"/>
        </pc:sldMkLst>
      </pc:sldChg>
      <pc:sldChg chg="addSp delSp modSp new mod setBg modClrScheme addAnim chgLayout">
        <pc:chgData name="DEEPAK SINGH 24SCSE1040338" userId="S::deepak.24scse1040338@galgotiasuniversity.ac.in::b2707cb9-2232-4471-bef4-d3269145b79c" providerId="AD" clId="Web-{99E43BB6-911A-FE38-CEA4-963D42C714E1}" dt="2025-05-31T03:14:29.755" v="27"/>
        <pc:sldMkLst>
          <pc:docMk/>
          <pc:sldMk cId="2553018478" sldId="262"/>
        </pc:sldMkLst>
        <pc:spChg chg="mod ord">
          <ac:chgData name="DEEPAK SINGH 24SCSE1040338" userId="S::deepak.24scse1040338@galgotiasuniversity.ac.in::b2707cb9-2232-4471-bef4-d3269145b79c" providerId="AD" clId="Web-{99E43BB6-911A-FE38-CEA4-963D42C714E1}" dt="2025-05-31T03:12:01.233" v="21"/>
          <ac:spMkLst>
            <pc:docMk/>
            <pc:sldMk cId="2553018478" sldId="262"/>
            <ac:spMk id="2" creationId="{A947D4DB-06ED-C0BA-17F1-0EF114A7EDF0}"/>
          </ac:spMkLst>
        </pc:spChg>
        <pc:spChg chg="del mod ord">
          <ac:chgData name="DEEPAK SINGH 24SCSE1040338" userId="S::deepak.24scse1040338@galgotiasuniversity.ac.in::b2707cb9-2232-4471-bef4-d3269145b79c" providerId="AD" clId="Web-{99E43BB6-911A-FE38-CEA4-963D42C714E1}" dt="2025-05-31T03:09:57.162" v="11"/>
          <ac:spMkLst>
            <pc:docMk/>
            <pc:sldMk cId="2553018478" sldId="262"/>
            <ac:spMk id="3" creationId="{5A214C88-B415-44DF-354E-7C9D3D67B934}"/>
          </ac:spMkLst>
        </pc:spChg>
        <pc:spChg chg="add mod ord">
          <ac:chgData name="DEEPAK SINGH 24SCSE1040338" userId="S::deepak.24scse1040338@galgotiasuniversity.ac.in::b2707cb9-2232-4471-bef4-d3269145b79c" providerId="AD" clId="Web-{99E43BB6-911A-FE38-CEA4-963D42C714E1}" dt="2025-05-31T03:12:01.233" v="21"/>
          <ac:spMkLst>
            <pc:docMk/>
            <pc:sldMk cId="2553018478" sldId="262"/>
            <ac:spMk id="4" creationId="{C07C554F-A040-2B8B-2243-13824F4590A4}"/>
          </ac:spMkLst>
        </pc:spChg>
        <pc:spChg chg="add del">
          <ac:chgData name="DEEPAK SINGH 24SCSE1040338" userId="S::deepak.24scse1040338@galgotiasuniversity.ac.in::b2707cb9-2232-4471-bef4-d3269145b79c" providerId="AD" clId="Web-{99E43BB6-911A-FE38-CEA4-963D42C714E1}" dt="2025-05-31T03:10:29.788" v="14"/>
          <ac:spMkLst>
            <pc:docMk/>
            <pc:sldMk cId="2553018478" sldId="262"/>
            <ac:spMk id="10" creationId="{EA26A151-13BF-4305-A6DC-9DC7C9877195}"/>
          </ac:spMkLst>
        </pc:spChg>
        <pc:spChg chg="add del">
          <ac:chgData name="DEEPAK SINGH 24SCSE1040338" userId="S::deepak.24scse1040338@galgotiasuniversity.ac.in::b2707cb9-2232-4471-bef4-d3269145b79c" providerId="AD" clId="Web-{99E43BB6-911A-FE38-CEA4-963D42C714E1}" dt="2025-05-31T03:10:29.788" v="14"/>
          <ac:spMkLst>
            <pc:docMk/>
            <pc:sldMk cId="2553018478" sldId="262"/>
            <ac:spMk id="12" creationId="{6AEA5AB4-2C5A-4C31-87B5-8AEE1ABC8244}"/>
          </ac:spMkLst>
        </pc:spChg>
        <pc:spChg chg="add del">
          <ac:chgData name="DEEPAK SINGH 24SCSE1040338" userId="S::deepak.24scse1040338@galgotiasuniversity.ac.in::b2707cb9-2232-4471-bef4-d3269145b79c" providerId="AD" clId="Web-{99E43BB6-911A-FE38-CEA4-963D42C714E1}" dt="2025-05-31T03:10:29.788" v="14"/>
          <ac:spMkLst>
            <pc:docMk/>
            <pc:sldMk cId="2553018478" sldId="262"/>
            <ac:spMk id="14" creationId="{D279CB98-976B-40EA-81C0-E41C11E7A0E1}"/>
          </ac:spMkLst>
        </pc:spChg>
        <pc:spChg chg="add del">
          <ac:chgData name="DEEPAK SINGH 24SCSE1040338" userId="S::deepak.24scse1040338@galgotiasuniversity.ac.in::b2707cb9-2232-4471-bef4-d3269145b79c" providerId="AD" clId="Web-{99E43BB6-911A-FE38-CEA4-963D42C714E1}" dt="2025-05-31T03:10:29.788" v="14"/>
          <ac:spMkLst>
            <pc:docMk/>
            <pc:sldMk cId="2553018478" sldId="262"/>
            <ac:spMk id="16" creationId="{D10FC428-98F2-41B0-859F-EC3A5A41B8DB}"/>
          </ac:spMkLst>
        </pc:spChg>
        <pc:spChg chg="add del">
          <ac:chgData name="DEEPAK SINGH 24SCSE1040338" userId="S::deepak.24scse1040338@galgotiasuniversity.ac.in::b2707cb9-2232-4471-bef4-d3269145b79c" providerId="AD" clId="Web-{99E43BB6-911A-FE38-CEA4-963D42C714E1}" dt="2025-05-31T03:12:01.233" v="20"/>
          <ac:spMkLst>
            <pc:docMk/>
            <pc:sldMk cId="2553018478" sldId="262"/>
            <ac:spMk id="20" creationId="{374CD4C6-F07B-411C-876A-727559731FF0}"/>
          </ac:spMkLst>
        </pc:spChg>
        <pc:spChg chg="add del">
          <ac:chgData name="DEEPAK SINGH 24SCSE1040338" userId="S::deepak.24scse1040338@galgotiasuniversity.ac.in::b2707cb9-2232-4471-bef4-d3269145b79c" providerId="AD" clId="Web-{99E43BB6-911A-FE38-CEA4-963D42C714E1}" dt="2025-05-31T03:11:39.701" v="16"/>
          <ac:spMkLst>
            <pc:docMk/>
            <pc:sldMk cId="2553018478" sldId="262"/>
            <ac:spMk id="22" creationId="{EA26A151-13BF-4305-A6DC-9DC7C9877195}"/>
          </ac:spMkLst>
        </pc:spChg>
        <pc:spChg chg="add del">
          <ac:chgData name="DEEPAK SINGH 24SCSE1040338" userId="S::deepak.24scse1040338@galgotiasuniversity.ac.in::b2707cb9-2232-4471-bef4-d3269145b79c" providerId="AD" clId="Web-{99E43BB6-911A-FE38-CEA4-963D42C714E1}" dt="2025-05-31T03:11:39.701" v="16"/>
          <ac:spMkLst>
            <pc:docMk/>
            <pc:sldMk cId="2553018478" sldId="262"/>
            <ac:spMk id="23" creationId="{6AEA5AB4-2C5A-4C31-87B5-8AEE1ABC8244}"/>
          </ac:spMkLst>
        </pc:spChg>
        <pc:spChg chg="add del">
          <ac:chgData name="DEEPAK SINGH 24SCSE1040338" userId="S::deepak.24scse1040338@galgotiasuniversity.ac.in::b2707cb9-2232-4471-bef4-d3269145b79c" providerId="AD" clId="Web-{99E43BB6-911A-FE38-CEA4-963D42C714E1}" dt="2025-05-31T03:11:39.701" v="16"/>
          <ac:spMkLst>
            <pc:docMk/>
            <pc:sldMk cId="2553018478" sldId="262"/>
            <ac:spMk id="24" creationId="{C730EF98-A377-4235-9CED-EE434877EB39}"/>
          </ac:spMkLst>
        </pc:spChg>
        <pc:spChg chg="add del">
          <ac:chgData name="DEEPAK SINGH 24SCSE1040338" userId="S::deepak.24scse1040338@galgotiasuniversity.ac.in::b2707cb9-2232-4471-bef4-d3269145b79c" providerId="AD" clId="Web-{99E43BB6-911A-FE38-CEA4-963D42C714E1}" dt="2025-05-31T03:11:39.701" v="16"/>
          <ac:spMkLst>
            <pc:docMk/>
            <pc:sldMk cId="2553018478" sldId="262"/>
            <ac:spMk id="25" creationId="{6A1DB9F3-69F4-40E5-A044-3F65CA033451}"/>
          </ac:spMkLst>
        </pc:spChg>
        <pc:spChg chg="add del">
          <ac:chgData name="DEEPAK SINGH 24SCSE1040338" userId="S::deepak.24scse1040338@galgotiasuniversity.ac.in::b2707cb9-2232-4471-bef4-d3269145b79c" providerId="AD" clId="Web-{99E43BB6-911A-FE38-CEA4-963D42C714E1}" dt="2025-05-31T03:11:53.545" v="18"/>
          <ac:spMkLst>
            <pc:docMk/>
            <pc:sldMk cId="2553018478" sldId="262"/>
            <ac:spMk id="28" creationId="{EA26A151-13BF-4305-A6DC-9DC7C9877195}"/>
          </ac:spMkLst>
        </pc:spChg>
        <pc:spChg chg="add del">
          <ac:chgData name="DEEPAK SINGH 24SCSE1040338" userId="S::deepak.24scse1040338@galgotiasuniversity.ac.in::b2707cb9-2232-4471-bef4-d3269145b79c" providerId="AD" clId="Web-{99E43BB6-911A-FE38-CEA4-963D42C714E1}" dt="2025-05-31T03:11:53.545" v="18"/>
          <ac:spMkLst>
            <pc:docMk/>
            <pc:sldMk cId="2553018478" sldId="262"/>
            <ac:spMk id="29" creationId="{6EFFDDA6-2CAE-438F-B0D6-FF4E710E24CB}"/>
          </ac:spMkLst>
        </pc:spChg>
        <pc:spChg chg="add del">
          <ac:chgData name="DEEPAK SINGH 24SCSE1040338" userId="S::deepak.24scse1040338@galgotiasuniversity.ac.in::b2707cb9-2232-4471-bef4-d3269145b79c" providerId="AD" clId="Web-{99E43BB6-911A-FE38-CEA4-963D42C714E1}" dt="2025-05-31T03:11:53.545" v="18"/>
          <ac:spMkLst>
            <pc:docMk/>
            <pc:sldMk cId="2553018478" sldId="262"/>
            <ac:spMk id="30" creationId="{F06B261F-632C-43DC-8DC7-7723B368270D}"/>
          </ac:spMkLst>
        </pc:spChg>
        <pc:spChg chg="add del">
          <ac:chgData name="DEEPAK SINGH 24SCSE1040338" userId="S::deepak.24scse1040338@galgotiasuniversity.ac.in::b2707cb9-2232-4471-bef4-d3269145b79c" providerId="AD" clId="Web-{99E43BB6-911A-FE38-CEA4-963D42C714E1}" dt="2025-05-31T03:11:53.545" v="18"/>
          <ac:spMkLst>
            <pc:docMk/>
            <pc:sldMk cId="2553018478" sldId="262"/>
            <ac:spMk id="31" creationId="{4E524C7F-EE50-42C5-9434-7C78CE04445B}"/>
          </ac:spMkLst>
        </pc:spChg>
        <pc:spChg chg="add del">
          <ac:chgData name="DEEPAK SINGH 24SCSE1040338" userId="S::deepak.24scse1040338@galgotiasuniversity.ac.in::b2707cb9-2232-4471-bef4-d3269145b79c" providerId="AD" clId="Web-{99E43BB6-911A-FE38-CEA4-963D42C714E1}" dt="2025-05-31T03:12:01.233" v="20"/>
          <ac:spMkLst>
            <pc:docMk/>
            <pc:sldMk cId="2553018478" sldId="262"/>
            <ac:spMk id="33" creationId="{EA26A151-13BF-4305-A6DC-9DC7C9877195}"/>
          </ac:spMkLst>
        </pc:spChg>
        <pc:spChg chg="add del">
          <ac:chgData name="DEEPAK SINGH 24SCSE1040338" userId="S::deepak.24scse1040338@galgotiasuniversity.ac.in::b2707cb9-2232-4471-bef4-d3269145b79c" providerId="AD" clId="Web-{99E43BB6-911A-FE38-CEA4-963D42C714E1}" dt="2025-05-31T03:12:01.233" v="20"/>
          <ac:spMkLst>
            <pc:docMk/>
            <pc:sldMk cId="2553018478" sldId="262"/>
            <ac:spMk id="34" creationId="{6AEA5AB4-2C5A-4C31-87B5-8AEE1ABC8244}"/>
          </ac:spMkLst>
        </pc:spChg>
        <pc:spChg chg="add del">
          <ac:chgData name="DEEPAK SINGH 24SCSE1040338" userId="S::deepak.24scse1040338@galgotiasuniversity.ac.in::b2707cb9-2232-4471-bef4-d3269145b79c" providerId="AD" clId="Web-{99E43BB6-911A-FE38-CEA4-963D42C714E1}" dt="2025-05-31T03:12:01.233" v="20"/>
          <ac:spMkLst>
            <pc:docMk/>
            <pc:sldMk cId="2553018478" sldId="262"/>
            <ac:spMk id="35" creationId="{8DDAA74B-8E81-4F15-BC0F-4050965FF520}"/>
          </ac:spMkLst>
        </pc:spChg>
        <pc:spChg chg="add">
          <ac:chgData name="DEEPAK SINGH 24SCSE1040338" userId="S::deepak.24scse1040338@galgotiasuniversity.ac.in::b2707cb9-2232-4471-bef4-d3269145b79c" providerId="AD" clId="Web-{99E43BB6-911A-FE38-CEA4-963D42C714E1}" dt="2025-05-31T03:12:01.233" v="21"/>
          <ac:spMkLst>
            <pc:docMk/>
            <pc:sldMk cId="2553018478" sldId="262"/>
            <ac:spMk id="39" creationId="{EA26A151-13BF-4305-A6DC-9DC7C9877195}"/>
          </ac:spMkLst>
        </pc:spChg>
        <pc:spChg chg="add">
          <ac:chgData name="DEEPAK SINGH 24SCSE1040338" userId="S::deepak.24scse1040338@galgotiasuniversity.ac.in::b2707cb9-2232-4471-bef4-d3269145b79c" providerId="AD" clId="Web-{99E43BB6-911A-FE38-CEA4-963D42C714E1}" dt="2025-05-31T03:12:01.233" v="21"/>
          <ac:spMkLst>
            <pc:docMk/>
            <pc:sldMk cId="2553018478" sldId="262"/>
            <ac:spMk id="40" creationId="{6EFFDDA6-2CAE-438F-B0D6-FF4E710E24CB}"/>
          </ac:spMkLst>
        </pc:spChg>
        <pc:spChg chg="add">
          <ac:chgData name="DEEPAK SINGH 24SCSE1040338" userId="S::deepak.24scse1040338@galgotiasuniversity.ac.in::b2707cb9-2232-4471-bef4-d3269145b79c" providerId="AD" clId="Web-{99E43BB6-911A-FE38-CEA4-963D42C714E1}" dt="2025-05-31T03:12:01.233" v="21"/>
          <ac:spMkLst>
            <pc:docMk/>
            <pc:sldMk cId="2553018478" sldId="262"/>
            <ac:spMk id="41" creationId="{8DDAA74B-8E81-4F15-BC0F-4050965FF520}"/>
          </ac:spMkLst>
        </pc:spChg>
        <pc:spChg chg="add">
          <ac:chgData name="DEEPAK SINGH 24SCSE1040338" userId="S::deepak.24scse1040338@galgotiasuniversity.ac.in::b2707cb9-2232-4471-bef4-d3269145b79c" providerId="AD" clId="Web-{99E43BB6-911A-FE38-CEA4-963D42C714E1}" dt="2025-05-31T03:12:01.233" v="21"/>
          <ac:spMkLst>
            <pc:docMk/>
            <pc:sldMk cId="2553018478" sldId="262"/>
            <ac:spMk id="42" creationId="{374CD4C6-F07B-411C-876A-727559731FF0}"/>
          </ac:spMkLst>
        </pc:spChg>
        <pc:grpChg chg="add del">
          <ac:chgData name="DEEPAK SINGH 24SCSE1040338" userId="S::deepak.24scse1040338@galgotiasuniversity.ac.in::b2707cb9-2232-4471-bef4-d3269145b79c" providerId="AD" clId="Web-{99E43BB6-911A-FE38-CEA4-963D42C714E1}" dt="2025-05-31T03:10:29.788" v="14"/>
          <ac:grpSpMkLst>
            <pc:docMk/>
            <pc:sldMk cId="2553018478" sldId="262"/>
            <ac:grpSpMk id="18" creationId="{29B66AAD-E2D6-4E63-A491-B5CA241C556C}"/>
          </ac:grpSpMkLst>
        </pc:grpChg>
        <pc:grpChg chg="add del">
          <ac:chgData name="DEEPAK SINGH 24SCSE1040338" userId="S::deepak.24scse1040338@galgotiasuniversity.ac.in::b2707cb9-2232-4471-bef4-d3269145b79c" providerId="AD" clId="Web-{99E43BB6-911A-FE38-CEA4-963D42C714E1}" dt="2025-05-31T03:11:39.701" v="16"/>
          <ac:grpSpMkLst>
            <pc:docMk/>
            <pc:sldMk cId="2553018478" sldId="262"/>
            <ac:grpSpMk id="26" creationId="{ACEC0EA9-C59B-41DA-BC24-816C2B13C5A6}"/>
          </ac:grpSpMkLst>
        </pc:grpChg>
        <pc:grpChg chg="add del">
          <ac:chgData name="DEEPAK SINGH 24SCSE1040338" userId="S::deepak.24scse1040338@galgotiasuniversity.ac.in::b2707cb9-2232-4471-bef4-d3269145b79c" providerId="AD" clId="Web-{99E43BB6-911A-FE38-CEA4-963D42C714E1}" dt="2025-05-31T03:12:01.233" v="20"/>
          <ac:grpSpMkLst>
            <pc:docMk/>
            <pc:sldMk cId="2553018478" sldId="262"/>
            <ac:grpSpMk id="36" creationId="{66A2B6FF-98AF-4A0F-AAA9-F291A7D2D50E}"/>
          </ac:grpSpMkLst>
        </pc:grpChg>
        <pc:picChg chg="add mod ord">
          <ac:chgData name="DEEPAK SINGH 24SCSE1040338" userId="S::deepak.24scse1040338@galgotiasuniversity.ac.in::b2707cb9-2232-4471-bef4-d3269145b79c" providerId="AD" clId="Web-{99E43BB6-911A-FE38-CEA4-963D42C714E1}" dt="2025-05-31T03:12:21.640" v="24"/>
          <ac:picMkLst>
            <pc:docMk/>
            <pc:sldMk cId="2553018478" sldId="262"/>
            <ac:picMk id="5" creationId="{8109A199-A37F-1A01-F11D-45D59A76D305}"/>
          </ac:picMkLst>
        </pc:picChg>
      </pc:sldChg>
      <pc:sldChg chg="addSp delSp modSp new mod setBg addAnim delAnim">
        <pc:chgData name="DEEPAK SINGH 24SCSE1040338" userId="S::deepak.24scse1040338@galgotiasuniversity.ac.in::b2707cb9-2232-4471-bef4-d3269145b79c" providerId="AD" clId="Web-{99E43BB6-911A-FE38-CEA4-963D42C714E1}" dt="2025-05-31T03:24:02.798" v="50"/>
        <pc:sldMkLst>
          <pc:docMk/>
          <pc:sldMk cId="4174554470" sldId="263"/>
        </pc:sldMkLst>
        <pc:spChg chg="mod">
          <ac:chgData name="DEEPAK SINGH 24SCSE1040338" userId="S::deepak.24scse1040338@galgotiasuniversity.ac.in::b2707cb9-2232-4471-bef4-d3269145b79c" providerId="AD" clId="Web-{99E43BB6-911A-FE38-CEA4-963D42C714E1}" dt="2025-05-31T03:22:52.139" v="47"/>
          <ac:spMkLst>
            <pc:docMk/>
            <pc:sldMk cId="4174554470" sldId="263"/>
            <ac:spMk id="2" creationId="{409F634B-B70C-13A9-3258-E45A6FE3649A}"/>
          </ac:spMkLst>
        </pc:spChg>
        <pc:spChg chg="del">
          <ac:chgData name="DEEPAK SINGH 24SCSE1040338" userId="S::deepak.24scse1040338@galgotiasuniversity.ac.in::b2707cb9-2232-4471-bef4-d3269145b79c" providerId="AD" clId="Web-{99E43BB6-911A-FE38-CEA4-963D42C714E1}" dt="2025-05-31T03:22:52.139" v="47"/>
          <ac:spMkLst>
            <pc:docMk/>
            <pc:sldMk cId="4174554470" sldId="263"/>
            <ac:spMk id="3" creationId="{A8E77584-5651-72FC-C593-AB65EE59B89E}"/>
          </ac:spMkLst>
        </pc:spChg>
        <pc:spChg chg="add del mod">
          <ac:chgData name="DEEPAK SINGH 24SCSE1040338" userId="S::deepak.24scse1040338@galgotiasuniversity.ac.in::b2707cb9-2232-4471-bef4-d3269145b79c" providerId="AD" clId="Web-{99E43BB6-911A-FE38-CEA4-963D42C714E1}" dt="2025-05-31T03:22:52.139" v="47"/>
          <ac:spMkLst>
            <pc:docMk/>
            <pc:sldMk cId="4174554470" sldId="263"/>
            <ac:spMk id="4" creationId="{08EEA722-9763-274A-BBA7-0B9110561C09}"/>
          </ac:spMkLst>
        </pc:spChg>
        <pc:spChg chg="add">
          <ac:chgData name="DEEPAK SINGH 24SCSE1040338" userId="S::deepak.24scse1040338@galgotiasuniversity.ac.in::b2707cb9-2232-4471-bef4-d3269145b79c" providerId="AD" clId="Web-{99E43BB6-911A-FE38-CEA4-963D42C714E1}" dt="2025-05-31T03:22:52.139" v="47"/>
          <ac:spMkLst>
            <pc:docMk/>
            <pc:sldMk cId="4174554470" sldId="263"/>
            <ac:spMk id="12" creationId="{EB84CAB7-40B7-495B-B046-BC12A3E92B1F}"/>
          </ac:spMkLst>
        </pc:spChg>
        <pc:spChg chg="add">
          <ac:chgData name="DEEPAK SINGH 24SCSE1040338" userId="S::deepak.24scse1040338@galgotiasuniversity.ac.in::b2707cb9-2232-4471-bef4-d3269145b79c" providerId="AD" clId="Web-{99E43BB6-911A-FE38-CEA4-963D42C714E1}" dt="2025-05-31T03:22:52.139" v="47"/>
          <ac:spMkLst>
            <pc:docMk/>
            <pc:sldMk cId="4174554470" sldId="263"/>
            <ac:spMk id="13" creationId="{EA26A151-13BF-4305-A6DC-9DC7C9877195}"/>
          </ac:spMkLst>
        </pc:spChg>
        <pc:spChg chg="add">
          <ac:chgData name="DEEPAK SINGH 24SCSE1040338" userId="S::deepak.24scse1040338@galgotiasuniversity.ac.in::b2707cb9-2232-4471-bef4-d3269145b79c" providerId="AD" clId="Web-{99E43BB6-911A-FE38-CEA4-963D42C714E1}" dt="2025-05-31T03:22:52.139" v="47"/>
          <ac:spMkLst>
            <pc:docMk/>
            <pc:sldMk cId="4174554470" sldId="263"/>
            <ac:spMk id="14" creationId="{2380A34A-731B-4B77-8D1A-4326EA6123B5}"/>
          </ac:spMkLst>
        </pc:spChg>
        <pc:spChg chg="add">
          <ac:chgData name="DEEPAK SINGH 24SCSE1040338" userId="S::deepak.24scse1040338@galgotiasuniversity.ac.in::b2707cb9-2232-4471-bef4-d3269145b79c" providerId="AD" clId="Web-{99E43BB6-911A-FE38-CEA4-963D42C714E1}" dt="2025-05-31T03:22:52.139" v="47"/>
          <ac:spMkLst>
            <pc:docMk/>
            <pc:sldMk cId="4174554470" sldId="263"/>
            <ac:spMk id="16" creationId="{72EF3F9A-9717-4ACB-A30D-96694842C4F7}"/>
          </ac:spMkLst>
        </pc:spChg>
        <pc:grpChg chg="add">
          <ac:chgData name="DEEPAK SINGH 24SCSE1040338" userId="S::deepak.24scse1040338@galgotiasuniversity.ac.in::b2707cb9-2232-4471-bef4-d3269145b79c" providerId="AD" clId="Web-{99E43BB6-911A-FE38-CEA4-963D42C714E1}" dt="2025-05-31T03:22:52.139" v="47"/>
          <ac:grpSpMkLst>
            <pc:docMk/>
            <pc:sldMk cId="4174554470" sldId="263"/>
            <ac:grpSpMk id="18" creationId="{D637F229-3203-4783-BAA9-C5F4AE13691C}"/>
          </ac:grpSpMkLst>
        </pc:grpChg>
        <pc:graphicFrameChg chg="add del">
          <ac:chgData name="DEEPAK SINGH 24SCSE1040338" userId="S::deepak.24scse1040338@galgotiasuniversity.ac.in::b2707cb9-2232-4471-bef4-d3269145b79c" providerId="AD" clId="Web-{99E43BB6-911A-FE38-CEA4-963D42C714E1}" dt="2025-05-31T03:22:39.607" v="42"/>
          <ac:graphicFrameMkLst>
            <pc:docMk/>
            <pc:sldMk cId="4174554470" sldId="263"/>
            <ac:graphicFrameMk id="6" creationId="{4C156AC2-EDC5-AF97-0B5D-9D906787CE00}"/>
          </ac:graphicFrameMkLst>
        </pc:graphicFrameChg>
        <pc:graphicFrameChg chg="add del">
          <ac:chgData name="DEEPAK SINGH 24SCSE1040338" userId="S::deepak.24scse1040338@galgotiasuniversity.ac.in::b2707cb9-2232-4471-bef4-d3269145b79c" providerId="AD" clId="Web-{99E43BB6-911A-FE38-CEA4-963D42C714E1}" dt="2025-05-31T03:22:44.810" v="44"/>
          <ac:graphicFrameMkLst>
            <pc:docMk/>
            <pc:sldMk cId="4174554470" sldId="263"/>
            <ac:graphicFrameMk id="8" creationId="{37E73BD0-EF79-94ED-B49A-FE0696340D25}"/>
          </ac:graphicFrameMkLst>
        </pc:graphicFrameChg>
        <pc:graphicFrameChg chg="add del">
          <ac:chgData name="DEEPAK SINGH 24SCSE1040338" userId="S::deepak.24scse1040338@galgotiasuniversity.ac.in::b2707cb9-2232-4471-bef4-d3269145b79c" providerId="AD" clId="Web-{99E43BB6-911A-FE38-CEA4-963D42C714E1}" dt="2025-05-31T03:22:52.107" v="46"/>
          <ac:graphicFrameMkLst>
            <pc:docMk/>
            <pc:sldMk cId="4174554470" sldId="263"/>
            <ac:graphicFrameMk id="10" creationId="{64F1F126-98C9-D97F-3C8C-2E5B4E82938F}"/>
          </ac:graphicFrameMkLst>
        </pc:graphicFrameChg>
        <pc:graphicFrameChg chg="add">
          <ac:chgData name="DEEPAK SINGH 24SCSE1040338" userId="S::deepak.24scse1040338@galgotiasuniversity.ac.in::b2707cb9-2232-4471-bef4-d3269145b79c" providerId="AD" clId="Web-{99E43BB6-911A-FE38-CEA4-963D42C714E1}" dt="2025-05-31T03:22:52.139" v="47"/>
          <ac:graphicFrameMkLst>
            <pc:docMk/>
            <pc:sldMk cId="4174554470" sldId="263"/>
            <ac:graphicFrameMk id="15" creationId="{EBE47DEF-8577-4634-BC13-F2656DCB4EC6}"/>
          </ac:graphicFrameMkLst>
        </pc:graphicFrameChg>
      </pc:sldChg>
      <pc:sldChg chg="addSp delSp modSp new mod setBg addAnim delAnim">
        <pc:chgData name="DEEPAK SINGH 24SCSE1040338" userId="S::deepak.24scse1040338@galgotiasuniversity.ac.in::b2707cb9-2232-4471-bef4-d3269145b79c" providerId="AD" clId="Web-{99E43BB6-911A-FE38-CEA4-963D42C714E1}" dt="2025-05-31T03:37:52.838" v="105"/>
        <pc:sldMkLst>
          <pc:docMk/>
          <pc:sldMk cId="1857472708" sldId="264"/>
        </pc:sldMkLst>
        <pc:spChg chg="mod">
          <ac:chgData name="DEEPAK SINGH 24SCSE1040338" userId="S::deepak.24scse1040338@galgotiasuniversity.ac.in::b2707cb9-2232-4471-bef4-d3269145b79c" providerId="AD" clId="Web-{99E43BB6-911A-FE38-CEA4-963D42C714E1}" dt="2025-05-31T03:36:55.132" v="99" actId="14100"/>
          <ac:spMkLst>
            <pc:docMk/>
            <pc:sldMk cId="1857472708" sldId="264"/>
            <ac:spMk id="2" creationId="{840FEA28-DC6B-9B66-5FFA-7117CE1F81C3}"/>
          </ac:spMkLst>
        </pc:spChg>
        <pc:spChg chg="del">
          <ac:chgData name="DEEPAK SINGH 24SCSE1040338" userId="S::deepak.24scse1040338@galgotiasuniversity.ac.in::b2707cb9-2232-4471-bef4-d3269145b79c" providerId="AD" clId="Web-{99E43BB6-911A-FE38-CEA4-963D42C714E1}" dt="2025-05-31T03:27:58.171" v="60"/>
          <ac:spMkLst>
            <pc:docMk/>
            <pc:sldMk cId="1857472708" sldId="264"/>
            <ac:spMk id="3" creationId="{9A61DD8B-E424-03DB-9234-8EBD345290F9}"/>
          </ac:spMkLst>
        </pc:spChg>
        <pc:spChg chg="del mod">
          <ac:chgData name="DEEPAK SINGH 24SCSE1040338" userId="S::deepak.24scse1040338@galgotiasuniversity.ac.in::b2707cb9-2232-4471-bef4-d3269145b79c" providerId="AD" clId="Web-{99E43BB6-911A-FE38-CEA4-963D42C714E1}" dt="2025-05-31T03:27:58.171" v="60"/>
          <ac:spMkLst>
            <pc:docMk/>
            <pc:sldMk cId="1857472708" sldId="264"/>
            <ac:spMk id="4" creationId="{D37E1524-8CB1-F6D9-9C4A-05E22B656550}"/>
          </ac:spMkLst>
        </pc:spChg>
        <pc:spChg chg="add del">
          <ac:chgData name="DEEPAK SINGH 24SCSE1040338" userId="S::deepak.24scse1040338@galgotiasuniversity.ac.in::b2707cb9-2232-4471-bef4-d3269145b79c" providerId="AD" clId="Web-{99E43BB6-911A-FE38-CEA4-963D42C714E1}" dt="2025-05-31T03:36:17.224" v="95"/>
          <ac:spMkLst>
            <pc:docMk/>
            <pc:sldMk cId="1857472708" sldId="264"/>
            <ac:spMk id="10" creationId="{EA26A151-13BF-4305-A6DC-9DC7C9877195}"/>
          </ac:spMkLst>
        </pc:spChg>
        <pc:spChg chg="add del">
          <ac:chgData name="DEEPAK SINGH 24SCSE1040338" userId="S::deepak.24scse1040338@galgotiasuniversity.ac.in::b2707cb9-2232-4471-bef4-d3269145b79c" providerId="AD" clId="Web-{99E43BB6-911A-FE38-CEA4-963D42C714E1}" dt="2025-05-31T03:36:17.224" v="95"/>
          <ac:spMkLst>
            <pc:docMk/>
            <pc:sldMk cId="1857472708" sldId="264"/>
            <ac:spMk id="12" creationId="{EB84CAB7-40B7-495B-B046-BC12A3E92B1F}"/>
          </ac:spMkLst>
        </pc:spChg>
        <pc:spChg chg="add del">
          <ac:chgData name="DEEPAK SINGH 24SCSE1040338" userId="S::deepak.24scse1040338@galgotiasuniversity.ac.in::b2707cb9-2232-4471-bef4-d3269145b79c" providerId="AD" clId="Web-{99E43BB6-911A-FE38-CEA4-963D42C714E1}" dt="2025-05-31T03:36:17.224" v="95"/>
          <ac:spMkLst>
            <pc:docMk/>
            <pc:sldMk cId="1857472708" sldId="264"/>
            <ac:spMk id="14" creationId="{2380A34A-731B-4B77-8D1A-4326EA6123B5}"/>
          </ac:spMkLst>
        </pc:spChg>
        <pc:spChg chg="add del">
          <ac:chgData name="DEEPAK SINGH 24SCSE1040338" userId="S::deepak.24scse1040338@galgotiasuniversity.ac.in::b2707cb9-2232-4471-bef4-d3269145b79c" providerId="AD" clId="Web-{99E43BB6-911A-FE38-CEA4-963D42C714E1}" dt="2025-05-31T03:36:17.224" v="95"/>
          <ac:spMkLst>
            <pc:docMk/>
            <pc:sldMk cId="1857472708" sldId="264"/>
            <ac:spMk id="16" creationId="{72EF3F9A-9717-4ACB-A30D-96694842C4F7}"/>
          </ac:spMkLst>
        </pc:spChg>
        <pc:grpChg chg="add del">
          <ac:chgData name="DEEPAK SINGH 24SCSE1040338" userId="S::deepak.24scse1040338@galgotiasuniversity.ac.in::b2707cb9-2232-4471-bef4-d3269145b79c" providerId="AD" clId="Web-{99E43BB6-911A-FE38-CEA4-963D42C714E1}" dt="2025-05-31T03:36:17.224" v="95"/>
          <ac:grpSpMkLst>
            <pc:docMk/>
            <pc:sldMk cId="1857472708" sldId="264"/>
            <ac:grpSpMk id="18" creationId="{D637F229-3203-4783-BAA9-C5F4AE13691C}"/>
          </ac:grpSpMkLst>
        </pc:grpChg>
        <pc:graphicFrameChg chg="add mod">
          <ac:chgData name="DEEPAK SINGH 24SCSE1040338" userId="S::deepak.24scse1040338@galgotiasuniversity.ac.in::b2707cb9-2232-4471-bef4-d3269145b79c" providerId="AD" clId="Web-{99E43BB6-911A-FE38-CEA4-963D42C714E1}" dt="2025-05-31T03:36:39.679" v="98" actId="14100"/>
          <ac:graphicFrameMkLst>
            <pc:docMk/>
            <pc:sldMk cId="1857472708" sldId="264"/>
            <ac:graphicFrameMk id="6" creationId="{114CF91F-01CE-AB38-9AAB-538588A6F713}"/>
          </ac:graphicFrameMkLst>
        </pc:graphicFrameChg>
        <pc:picChg chg="add mod">
          <ac:chgData name="DEEPAK SINGH 24SCSE1040338" userId="S::deepak.24scse1040338@galgotiasuniversity.ac.in::b2707cb9-2232-4471-bef4-d3269145b79c" providerId="AD" clId="Web-{99E43BB6-911A-FE38-CEA4-963D42C714E1}" dt="2025-05-31T03:37:46.822" v="104"/>
          <ac:picMkLst>
            <pc:docMk/>
            <pc:sldMk cId="1857472708" sldId="264"/>
            <ac:picMk id="23" creationId="{218A7760-D650-28F7-39F4-0A5F431AA9D7}"/>
          </ac:picMkLst>
        </pc:picChg>
      </pc:sldChg>
      <pc:sldChg chg="addSp delSp modSp new del addAnim">
        <pc:chgData name="DEEPAK SINGH 24SCSE1040338" userId="S::deepak.24scse1040338@galgotiasuniversity.ac.in::b2707cb9-2232-4471-bef4-d3269145b79c" providerId="AD" clId="Web-{99E43BB6-911A-FE38-CEA4-963D42C714E1}" dt="2025-05-31T04:01:46.226" v="119"/>
        <pc:sldMkLst>
          <pc:docMk/>
          <pc:sldMk cId="1233867991" sldId="265"/>
        </pc:sldMkLst>
        <pc:spChg chg="mod">
          <ac:chgData name="DEEPAK SINGH 24SCSE1040338" userId="S::deepak.24scse1040338@galgotiasuniversity.ac.in::b2707cb9-2232-4471-bef4-d3269145b79c" providerId="AD" clId="Web-{99E43BB6-911A-FE38-CEA4-963D42C714E1}" dt="2025-05-31T03:29:39.285" v="76" actId="20577"/>
          <ac:spMkLst>
            <pc:docMk/>
            <pc:sldMk cId="1233867991" sldId="265"/>
            <ac:spMk id="2" creationId="{0BF168BA-8695-F884-2C4B-C9F3DCBFEE40}"/>
          </ac:spMkLst>
        </pc:spChg>
        <pc:spChg chg="del">
          <ac:chgData name="DEEPAK SINGH 24SCSE1040338" userId="S::deepak.24scse1040338@galgotiasuniversity.ac.in::b2707cb9-2232-4471-bef4-d3269145b79c" providerId="AD" clId="Web-{99E43BB6-911A-FE38-CEA4-963D42C714E1}" dt="2025-05-31T03:30:43.975" v="77"/>
          <ac:spMkLst>
            <pc:docMk/>
            <pc:sldMk cId="1233867991" sldId="265"/>
            <ac:spMk id="3" creationId="{7CF808F2-CE9A-4C91-EF28-83484A4B3F26}"/>
          </ac:spMkLst>
        </pc:spChg>
        <pc:picChg chg="add mod ord">
          <ac:chgData name="DEEPAK SINGH 24SCSE1040338" userId="S::deepak.24scse1040338@galgotiasuniversity.ac.in::b2707cb9-2232-4471-bef4-d3269145b79c" providerId="AD" clId="Web-{99E43BB6-911A-FE38-CEA4-963D42C714E1}" dt="2025-05-31T03:30:43.975" v="77"/>
          <ac:picMkLst>
            <pc:docMk/>
            <pc:sldMk cId="1233867991" sldId="265"/>
            <ac:picMk id="4" creationId="{62C08C6A-5796-697F-5DA3-8D7FD18C0098}"/>
          </ac:picMkLst>
        </pc:picChg>
      </pc:sldChg>
      <pc:sldChg chg="addSp delSp modSp new mod setBg addAnim">
        <pc:chgData name="DEEPAK SINGH 24SCSE1040338" userId="S::deepak.24scse1040338@galgotiasuniversity.ac.in::b2707cb9-2232-4471-bef4-d3269145b79c" providerId="AD" clId="Web-{99E43BB6-911A-FE38-CEA4-963D42C714E1}" dt="2025-05-31T03:38:23.793" v="108"/>
        <pc:sldMkLst>
          <pc:docMk/>
          <pc:sldMk cId="613860310" sldId="266"/>
        </pc:sldMkLst>
        <pc:spChg chg="mod">
          <ac:chgData name="DEEPAK SINGH 24SCSE1040338" userId="S::deepak.24scse1040338@galgotiasuniversity.ac.in::b2707cb9-2232-4471-bef4-d3269145b79c" providerId="AD" clId="Web-{99E43BB6-911A-FE38-CEA4-963D42C714E1}" dt="2025-05-31T03:35:33.832" v="94"/>
          <ac:spMkLst>
            <pc:docMk/>
            <pc:sldMk cId="613860310" sldId="266"/>
            <ac:spMk id="2" creationId="{3178FCE9-C1B9-7A0E-E271-A9CC20F90522}"/>
          </ac:spMkLst>
        </pc:spChg>
        <pc:spChg chg="add del">
          <ac:chgData name="DEEPAK SINGH 24SCSE1040338" userId="S::deepak.24scse1040338@galgotiasuniversity.ac.in::b2707cb9-2232-4471-bef4-d3269145b79c" providerId="AD" clId="Web-{99E43BB6-911A-FE38-CEA4-963D42C714E1}" dt="2025-05-31T03:35:33.832" v="94"/>
          <ac:spMkLst>
            <pc:docMk/>
            <pc:sldMk cId="613860310" sldId="266"/>
            <ac:spMk id="3" creationId="{FFC9B92D-7D76-396B-2883-683E6B6CC7A3}"/>
          </ac:spMkLst>
        </pc:spChg>
        <pc:spChg chg="mod">
          <ac:chgData name="DEEPAK SINGH 24SCSE1040338" userId="S::deepak.24scse1040338@galgotiasuniversity.ac.in::b2707cb9-2232-4471-bef4-d3269145b79c" providerId="AD" clId="Web-{99E43BB6-911A-FE38-CEA4-963D42C714E1}" dt="2025-05-31T03:35:33.832" v="94"/>
          <ac:spMkLst>
            <pc:docMk/>
            <pc:sldMk cId="613860310" sldId="266"/>
            <ac:spMk id="4" creationId="{BC3317C0-C341-740A-C0BF-AC43B71E4E5A}"/>
          </ac:spMkLst>
        </pc:spChg>
        <pc:spChg chg="add del">
          <ac:chgData name="DEEPAK SINGH 24SCSE1040338" userId="S::deepak.24scse1040338@galgotiasuniversity.ac.in::b2707cb9-2232-4471-bef4-d3269145b79c" providerId="AD" clId="Web-{99E43BB6-911A-FE38-CEA4-963D42C714E1}" dt="2025-05-31T03:35:04.643" v="89"/>
          <ac:spMkLst>
            <pc:docMk/>
            <pc:sldMk cId="613860310" sldId="266"/>
            <ac:spMk id="10" creationId="{EA26A151-13BF-4305-A6DC-9DC7C9877195}"/>
          </ac:spMkLst>
        </pc:spChg>
        <pc:spChg chg="add del">
          <ac:chgData name="DEEPAK SINGH 24SCSE1040338" userId="S::deepak.24scse1040338@galgotiasuniversity.ac.in::b2707cb9-2232-4471-bef4-d3269145b79c" providerId="AD" clId="Web-{99E43BB6-911A-FE38-CEA4-963D42C714E1}" dt="2025-05-31T03:35:33.816" v="93"/>
          <ac:spMkLst>
            <pc:docMk/>
            <pc:sldMk cId="613860310" sldId="266"/>
            <ac:spMk id="11" creationId="{EA26A151-13BF-4305-A6DC-9DC7C9877195}"/>
          </ac:spMkLst>
        </pc:spChg>
        <pc:spChg chg="add del">
          <ac:chgData name="DEEPAK SINGH 24SCSE1040338" userId="S::deepak.24scse1040338@galgotiasuniversity.ac.in::b2707cb9-2232-4471-bef4-d3269145b79c" providerId="AD" clId="Web-{99E43BB6-911A-FE38-CEA4-963D42C714E1}" dt="2025-05-31T03:35:04.643" v="89"/>
          <ac:spMkLst>
            <pc:docMk/>
            <pc:sldMk cId="613860310" sldId="266"/>
            <ac:spMk id="12" creationId="{6EFFDDA6-2CAE-438F-B0D6-FF4E710E24CB}"/>
          </ac:spMkLst>
        </pc:spChg>
        <pc:spChg chg="add del">
          <ac:chgData name="DEEPAK SINGH 24SCSE1040338" userId="S::deepak.24scse1040338@galgotiasuniversity.ac.in::b2707cb9-2232-4471-bef4-d3269145b79c" providerId="AD" clId="Web-{99E43BB6-911A-FE38-CEA4-963D42C714E1}" dt="2025-05-31T03:35:33.816" v="93"/>
          <ac:spMkLst>
            <pc:docMk/>
            <pc:sldMk cId="613860310" sldId="266"/>
            <ac:spMk id="13" creationId="{6AEA5AB4-2C5A-4C31-87B5-8AEE1ABC8244}"/>
          </ac:spMkLst>
        </pc:spChg>
        <pc:spChg chg="add del">
          <ac:chgData name="DEEPAK SINGH 24SCSE1040338" userId="S::deepak.24scse1040338@galgotiasuniversity.ac.in::b2707cb9-2232-4471-bef4-d3269145b79c" providerId="AD" clId="Web-{99E43BB6-911A-FE38-CEA4-963D42C714E1}" dt="2025-05-31T03:35:04.643" v="89"/>
          <ac:spMkLst>
            <pc:docMk/>
            <pc:sldMk cId="613860310" sldId="266"/>
            <ac:spMk id="14" creationId="{8DDAA74B-8E81-4F15-BC0F-4050965FF520}"/>
          </ac:spMkLst>
        </pc:spChg>
        <pc:spChg chg="add del">
          <ac:chgData name="DEEPAK SINGH 24SCSE1040338" userId="S::deepak.24scse1040338@galgotiasuniversity.ac.in::b2707cb9-2232-4471-bef4-d3269145b79c" providerId="AD" clId="Web-{99E43BB6-911A-FE38-CEA4-963D42C714E1}" dt="2025-05-31T03:35:33.816" v="93"/>
          <ac:spMkLst>
            <pc:docMk/>
            <pc:sldMk cId="613860310" sldId="266"/>
            <ac:spMk id="15" creationId="{271C7DD5-7534-4C64-85EA-F76DC5A3C06B}"/>
          </ac:spMkLst>
        </pc:spChg>
        <pc:spChg chg="add del">
          <ac:chgData name="DEEPAK SINGH 24SCSE1040338" userId="S::deepak.24scse1040338@galgotiasuniversity.ac.in::b2707cb9-2232-4471-bef4-d3269145b79c" providerId="AD" clId="Web-{99E43BB6-911A-FE38-CEA4-963D42C714E1}" dt="2025-05-31T03:35:04.643" v="89"/>
          <ac:spMkLst>
            <pc:docMk/>
            <pc:sldMk cId="613860310" sldId="266"/>
            <ac:spMk id="16" creationId="{374CD4C6-F07B-411C-876A-727559731FF0}"/>
          </ac:spMkLst>
        </pc:spChg>
        <pc:spChg chg="add del">
          <ac:chgData name="DEEPAK SINGH 24SCSE1040338" userId="S::deepak.24scse1040338@galgotiasuniversity.ac.in::b2707cb9-2232-4471-bef4-d3269145b79c" providerId="AD" clId="Web-{99E43BB6-911A-FE38-CEA4-963D42C714E1}" dt="2025-05-31T03:35:33.816" v="93"/>
          <ac:spMkLst>
            <pc:docMk/>
            <pc:sldMk cId="613860310" sldId="266"/>
            <ac:spMk id="17" creationId="{BF0E09B2-3F30-4CC7-8D68-D65034EA4618}"/>
          </ac:spMkLst>
        </pc:spChg>
        <pc:spChg chg="add del">
          <ac:chgData name="DEEPAK SINGH 24SCSE1040338" userId="S::deepak.24scse1040338@galgotiasuniversity.ac.in::b2707cb9-2232-4471-bef4-d3269145b79c" providerId="AD" clId="Web-{99E43BB6-911A-FE38-CEA4-963D42C714E1}" dt="2025-05-31T03:35:26.800" v="91"/>
          <ac:spMkLst>
            <pc:docMk/>
            <pc:sldMk cId="613860310" sldId="266"/>
            <ac:spMk id="18" creationId="{EA26A151-13BF-4305-A6DC-9DC7C9877195}"/>
          </ac:spMkLst>
        </pc:spChg>
        <pc:spChg chg="add del">
          <ac:chgData name="DEEPAK SINGH 24SCSE1040338" userId="S::deepak.24scse1040338@galgotiasuniversity.ac.in::b2707cb9-2232-4471-bef4-d3269145b79c" providerId="AD" clId="Web-{99E43BB6-911A-FE38-CEA4-963D42C714E1}" dt="2025-05-31T03:35:26.800" v="91"/>
          <ac:spMkLst>
            <pc:docMk/>
            <pc:sldMk cId="613860310" sldId="266"/>
            <ac:spMk id="19" creationId="{6EFFDDA6-2CAE-438F-B0D6-FF4E710E24CB}"/>
          </ac:spMkLst>
        </pc:spChg>
        <pc:spChg chg="add del">
          <ac:chgData name="DEEPAK SINGH 24SCSE1040338" userId="S::deepak.24scse1040338@galgotiasuniversity.ac.in::b2707cb9-2232-4471-bef4-d3269145b79c" providerId="AD" clId="Web-{99E43BB6-911A-FE38-CEA4-963D42C714E1}" dt="2025-05-31T03:35:26.800" v="91"/>
          <ac:spMkLst>
            <pc:docMk/>
            <pc:sldMk cId="613860310" sldId="266"/>
            <ac:spMk id="20" creationId="{F06B261F-632C-43DC-8DC7-7723B368270D}"/>
          </ac:spMkLst>
        </pc:spChg>
        <pc:spChg chg="add del">
          <ac:chgData name="DEEPAK SINGH 24SCSE1040338" userId="S::deepak.24scse1040338@galgotiasuniversity.ac.in::b2707cb9-2232-4471-bef4-d3269145b79c" providerId="AD" clId="Web-{99E43BB6-911A-FE38-CEA4-963D42C714E1}" dt="2025-05-31T03:35:26.800" v="91"/>
          <ac:spMkLst>
            <pc:docMk/>
            <pc:sldMk cId="613860310" sldId="266"/>
            <ac:spMk id="21" creationId="{4E524C7F-EE50-42C5-9434-7C78CE04445B}"/>
          </ac:spMkLst>
        </pc:spChg>
        <pc:spChg chg="add">
          <ac:chgData name="DEEPAK SINGH 24SCSE1040338" userId="S::deepak.24scse1040338@galgotiasuniversity.ac.in::b2707cb9-2232-4471-bef4-d3269145b79c" providerId="AD" clId="Web-{99E43BB6-911A-FE38-CEA4-963D42C714E1}" dt="2025-05-31T03:35:33.832" v="94"/>
          <ac:spMkLst>
            <pc:docMk/>
            <pc:sldMk cId="613860310" sldId="266"/>
            <ac:spMk id="28" creationId="{EA26A151-13BF-4305-A6DC-9DC7C9877195}"/>
          </ac:spMkLst>
        </pc:spChg>
        <pc:spChg chg="add">
          <ac:chgData name="DEEPAK SINGH 24SCSE1040338" userId="S::deepak.24scse1040338@galgotiasuniversity.ac.in::b2707cb9-2232-4471-bef4-d3269145b79c" providerId="AD" clId="Web-{99E43BB6-911A-FE38-CEA4-963D42C714E1}" dt="2025-05-31T03:35:33.832" v="94"/>
          <ac:spMkLst>
            <pc:docMk/>
            <pc:sldMk cId="613860310" sldId="266"/>
            <ac:spMk id="29" creationId="{6EFFDDA6-2CAE-438F-B0D6-FF4E710E24CB}"/>
          </ac:spMkLst>
        </pc:spChg>
        <pc:spChg chg="add">
          <ac:chgData name="DEEPAK SINGH 24SCSE1040338" userId="S::deepak.24scse1040338@galgotiasuniversity.ac.in::b2707cb9-2232-4471-bef4-d3269145b79c" providerId="AD" clId="Web-{99E43BB6-911A-FE38-CEA4-963D42C714E1}" dt="2025-05-31T03:35:33.832" v="94"/>
          <ac:spMkLst>
            <pc:docMk/>
            <pc:sldMk cId="613860310" sldId="266"/>
            <ac:spMk id="30" creationId="{F06B261F-632C-43DC-8DC7-7723B368270D}"/>
          </ac:spMkLst>
        </pc:spChg>
        <pc:spChg chg="add">
          <ac:chgData name="DEEPAK SINGH 24SCSE1040338" userId="S::deepak.24scse1040338@galgotiasuniversity.ac.in::b2707cb9-2232-4471-bef4-d3269145b79c" providerId="AD" clId="Web-{99E43BB6-911A-FE38-CEA4-963D42C714E1}" dt="2025-05-31T03:35:33.832" v="94"/>
          <ac:spMkLst>
            <pc:docMk/>
            <pc:sldMk cId="613860310" sldId="266"/>
            <ac:spMk id="31" creationId="{4E524C7F-EE50-42C5-9434-7C78CE04445B}"/>
          </ac:spMkLst>
        </pc:spChg>
        <pc:grpChg chg="add del">
          <ac:chgData name="DEEPAK SINGH 24SCSE1040338" userId="S::deepak.24scse1040338@galgotiasuniversity.ac.in::b2707cb9-2232-4471-bef4-d3269145b79c" providerId="AD" clId="Web-{99E43BB6-911A-FE38-CEA4-963D42C714E1}" dt="2025-05-31T03:35:33.816" v="93"/>
          <ac:grpSpMkLst>
            <pc:docMk/>
            <pc:sldMk cId="613860310" sldId="266"/>
            <ac:grpSpMk id="24" creationId="{94078E34-F34C-4282-96E4-6D432572B984}"/>
          </ac:grpSpMkLst>
        </pc:grpChg>
        <pc:picChg chg="add del">
          <ac:chgData name="DEEPAK SINGH 24SCSE1040338" userId="S::deepak.24scse1040338@galgotiasuniversity.ac.in::b2707cb9-2232-4471-bef4-d3269145b79c" providerId="AD" clId="Web-{99E43BB6-911A-FE38-CEA4-963D42C714E1}" dt="2025-05-31T03:35:04.643" v="89"/>
          <ac:picMkLst>
            <pc:docMk/>
            <pc:sldMk cId="613860310" sldId="266"/>
            <ac:picMk id="6" creationId="{C214DD3C-BCE5-DBF5-32FD-DF2E78770417}"/>
          </ac:picMkLst>
        </pc:picChg>
        <pc:picChg chg="add del">
          <ac:chgData name="DEEPAK SINGH 24SCSE1040338" userId="S::deepak.24scse1040338@galgotiasuniversity.ac.in::b2707cb9-2232-4471-bef4-d3269145b79c" providerId="AD" clId="Web-{99E43BB6-911A-FE38-CEA4-963D42C714E1}" dt="2025-05-31T03:35:33.816" v="93"/>
          <ac:picMkLst>
            <pc:docMk/>
            <pc:sldMk cId="613860310" sldId="266"/>
            <ac:picMk id="8" creationId="{9563DF8B-578F-AA15-4794-A252A23A9595}"/>
          </ac:picMkLst>
        </pc:picChg>
        <pc:picChg chg="add del">
          <ac:chgData name="DEEPAK SINGH 24SCSE1040338" userId="S::deepak.24scse1040338@galgotiasuniversity.ac.in::b2707cb9-2232-4471-bef4-d3269145b79c" providerId="AD" clId="Web-{99E43BB6-911A-FE38-CEA4-963D42C714E1}" dt="2025-05-31T03:35:26.800" v="91"/>
          <ac:picMkLst>
            <pc:docMk/>
            <pc:sldMk cId="613860310" sldId="266"/>
            <ac:picMk id="22" creationId="{722DB296-DCA1-4C79-7D6F-E973072C1766}"/>
          </ac:picMkLst>
        </pc:picChg>
        <pc:picChg chg="add">
          <ac:chgData name="DEEPAK SINGH 24SCSE1040338" userId="S::deepak.24scse1040338@galgotiasuniversity.ac.in::b2707cb9-2232-4471-bef4-d3269145b79c" providerId="AD" clId="Web-{99E43BB6-911A-FE38-CEA4-963D42C714E1}" dt="2025-05-31T03:35:33.832" v="94"/>
          <ac:picMkLst>
            <pc:docMk/>
            <pc:sldMk cId="613860310" sldId="266"/>
            <ac:picMk id="32" creationId="{722DB296-DCA1-4C79-7D6F-E973072C1766}"/>
          </ac:picMkLst>
        </pc:picChg>
      </pc:sldChg>
      <pc:sldChg chg="new del">
        <pc:chgData name="DEEPAK SINGH 24SCSE1040338" userId="S::deepak.24scse1040338@galgotiasuniversity.ac.in::b2707cb9-2232-4471-bef4-d3269145b79c" providerId="AD" clId="Web-{99E43BB6-911A-FE38-CEA4-963D42C714E1}" dt="2025-05-31T03:41:18.910" v="111"/>
        <pc:sldMkLst>
          <pc:docMk/>
          <pc:sldMk cId="6201648" sldId="267"/>
        </pc:sldMkLst>
      </pc:sldChg>
      <pc:sldChg chg="addSp delSp modSp new mod modClrScheme addAnim chgLayout">
        <pc:chgData name="DEEPAK SINGH 24SCSE1040338" userId="S::deepak.24scse1040338@galgotiasuniversity.ac.in::b2707cb9-2232-4471-bef4-d3269145b79c" providerId="AD" clId="Web-{99E43BB6-911A-FE38-CEA4-963D42C714E1}" dt="2025-05-31T04:51:56.210" v="241"/>
        <pc:sldMkLst>
          <pc:docMk/>
          <pc:sldMk cId="2944907088" sldId="267"/>
        </pc:sldMkLst>
        <pc:spChg chg="mod ord">
          <ac:chgData name="DEEPAK SINGH 24SCSE1040338" userId="S::deepak.24scse1040338@galgotiasuniversity.ac.in::b2707cb9-2232-4471-bef4-d3269145b79c" providerId="AD" clId="Web-{99E43BB6-911A-FE38-CEA4-963D42C714E1}" dt="2025-05-31T04:32:04.548" v="171"/>
          <ac:spMkLst>
            <pc:docMk/>
            <pc:sldMk cId="2944907088" sldId="267"/>
            <ac:spMk id="2" creationId="{EBA84E72-FD3C-0866-7940-D5F6A73A0775}"/>
          </ac:spMkLst>
        </pc:spChg>
        <pc:spChg chg="del mod ord">
          <ac:chgData name="DEEPAK SINGH 24SCSE1040338" userId="S::deepak.24scse1040338@galgotiasuniversity.ac.in::b2707cb9-2232-4471-bef4-d3269145b79c" providerId="AD" clId="Web-{99E43BB6-911A-FE38-CEA4-963D42C714E1}" dt="2025-05-31T04:35:32.526" v="183"/>
          <ac:spMkLst>
            <pc:docMk/>
            <pc:sldMk cId="2944907088" sldId="267"/>
            <ac:spMk id="3" creationId="{6F67B415-7B55-0E8A-53D3-E468063713D9}"/>
          </ac:spMkLst>
        </pc:spChg>
        <pc:spChg chg="del mod ord">
          <ac:chgData name="DEEPAK SINGH 24SCSE1040338" userId="S::deepak.24scse1040338@galgotiasuniversity.ac.in::b2707cb9-2232-4471-bef4-d3269145b79c" providerId="AD" clId="Web-{99E43BB6-911A-FE38-CEA4-963D42C714E1}" dt="2025-05-31T04:36:16.481" v="185"/>
          <ac:spMkLst>
            <pc:docMk/>
            <pc:sldMk cId="2944907088" sldId="267"/>
            <ac:spMk id="4" creationId="{F32979A5-F4CE-FA5A-6542-98211C4282E8}"/>
          </ac:spMkLst>
        </pc:spChg>
        <pc:spChg chg="add mod ord">
          <ac:chgData name="DEEPAK SINGH 24SCSE1040338" userId="S::deepak.24scse1040338@galgotiasuniversity.ac.in::b2707cb9-2232-4471-bef4-d3269145b79c" providerId="AD" clId="Web-{99E43BB6-911A-FE38-CEA4-963D42C714E1}" dt="2025-05-31T04:32:11.517" v="176" actId="20577"/>
          <ac:spMkLst>
            <pc:docMk/>
            <pc:sldMk cId="2944907088" sldId="267"/>
            <ac:spMk id="5" creationId="{A7C6184D-1535-2F2F-CF2A-CD76248A594C}"/>
          </ac:spMkLst>
        </pc:spChg>
        <pc:spChg chg="add mod ord">
          <ac:chgData name="DEEPAK SINGH 24SCSE1040338" userId="S::deepak.24scse1040338@galgotiasuniversity.ac.in::b2707cb9-2232-4471-bef4-d3269145b79c" providerId="AD" clId="Web-{99E43BB6-911A-FE38-CEA4-963D42C714E1}" dt="2025-05-31T04:32:16.642" v="177" actId="20577"/>
          <ac:spMkLst>
            <pc:docMk/>
            <pc:sldMk cId="2944907088" sldId="267"/>
            <ac:spMk id="6" creationId="{53EB5B08-B20F-42F8-0CE7-222D80847F02}"/>
          </ac:spMkLst>
        </pc:spChg>
        <pc:picChg chg="add mod ord">
          <ac:chgData name="DEEPAK SINGH 24SCSE1040338" userId="S::deepak.24scse1040338@galgotiasuniversity.ac.in::b2707cb9-2232-4471-bef4-d3269145b79c" providerId="AD" clId="Web-{99E43BB6-911A-FE38-CEA4-963D42C714E1}" dt="2025-05-31T04:35:37.151" v="184"/>
          <ac:picMkLst>
            <pc:docMk/>
            <pc:sldMk cId="2944907088" sldId="267"/>
            <ac:picMk id="7" creationId="{58088DAC-23E1-E1FA-AA5F-C7818A72BA3E}"/>
          </ac:picMkLst>
        </pc:picChg>
        <pc:picChg chg="add mod ord">
          <ac:chgData name="DEEPAK SINGH 24SCSE1040338" userId="S::deepak.24scse1040338@galgotiasuniversity.ac.in::b2707cb9-2232-4471-bef4-d3269145b79c" providerId="AD" clId="Web-{99E43BB6-911A-FE38-CEA4-963D42C714E1}" dt="2025-05-31T04:36:21.090" v="186"/>
          <ac:picMkLst>
            <pc:docMk/>
            <pc:sldMk cId="2944907088" sldId="267"/>
            <ac:picMk id="8" creationId="{FE9CBFC3-D6AF-DE9E-91FC-2D43CC9C0C9E}"/>
          </ac:picMkLst>
        </pc:picChg>
      </pc:sldChg>
      <pc:sldChg chg="new del">
        <pc:chgData name="DEEPAK SINGH 24SCSE1040338" userId="S::deepak.24scse1040338@galgotiasuniversity.ac.in::b2707cb9-2232-4471-bef4-d3269145b79c" providerId="AD" clId="Web-{99E43BB6-911A-FE38-CEA4-963D42C714E1}" dt="2025-05-31T03:41:23.738" v="112"/>
        <pc:sldMkLst>
          <pc:docMk/>
          <pc:sldMk cId="785410299" sldId="268"/>
        </pc:sldMkLst>
      </pc:sldChg>
      <pc:sldChg chg="addSp delSp modSp new mod ord setBg addAnim">
        <pc:chgData name="DEEPAK SINGH 24SCSE1040338" userId="S::deepak.24scse1040338@galgotiasuniversity.ac.in::b2707cb9-2232-4471-bef4-d3269145b79c" providerId="AD" clId="Web-{99E43BB6-911A-FE38-CEA4-963D42C714E1}" dt="2025-05-31T04:55:36.204" v="250"/>
        <pc:sldMkLst>
          <pc:docMk/>
          <pc:sldMk cId="3173195862" sldId="268"/>
        </pc:sldMkLst>
        <pc:spChg chg="mod">
          <ac:chgData name="DEEPAK SINGH 24SCSE1040338" userId="S::deepak.24scse1040338@galgotiasuniversity.ac.in::b2707cb9-2232-4471-bef4-d3269145b79c" providerId="AD" clId="Web-{99E43BB6-911A-FE38-CEA4-963D42C714E1}" dt="2025-05-31T04:33:54.912" v="182"/>
          <ac:spMkLst>
            <pc:docMk/>
            <pc:sldMk cId="3173195862" sldId="268"/>
            <ac:spMk id="2" creationId="{0999AC35-FEA0-DC0D-AF6F-E08F14696CB7}"/>
          </ac:spMkLst>
        </pc:spChg>
        <pc:spChg chg="add del">
          <ac:chgData name="DEEPAK SINGH 24SCSE1040338" userId="S::deepak.24scse1040338@galgotiasuniversity.ac.in::b2707cb9-2232-4471-bef4-d3269145b79c" providerId="AD" clId="Web-{99E43BB6-911A-FE38-CEA4-963D42C714E1}" dt="2025-05-31T04:33:54.912" v="182"/>
          <ac:spMkLst>
            <pc:docMk/>
            <pc:sldMk cId="3173195862" sldId="268"/>
            <ac:spMk id="3" creationId="{9F0B2F89-C0B9-D40E-DFFF-6E7E91A157F8}"/>
          </ac:spMkLst>
        </pc:spChg>
        <pc:spChg chg="mod">
          <ac:chgData name="DEEPAK SINGH 24SCSE1040338" userId="S::deepak.24scse1040338@galgotiasuniversity.ac.in::b2707cb9-2232-4471-bef4-d3269145b79c" providerId="AD" clId="Web-{99E43BB6-911A-FE38-CEA4-963D42C714E1}" dt="2025-05-31T04:33:54.912" v="182"/>
          <ac:spMkLst>
            <pc:docMk/>
            <pc:sldMk cId="3173195862" sldId="268"/>
            <ac:spMk id="4" creationId="{BC8842D2-88A2-BEA4-2FE8-EA9BA6985C67}"/>
          </ac:spMkLst>
        </pc:spChg>
        <pc:spChg chg="add del">
          <ac:chgData name="DEEPAK SINGH 24SCSE1040338" userId="S::deepak.24scse1040338@galgotiasuniversity.ac.in::b2707cb9-2232-4471-bef4-d3269145b79c" providerId="AD" clId="Web-{99E43BB6-911A-FE38-CEA4-963D42C714E1}" dt="2025-05-31T04:33:54.881" v="181"/>
          <ac:spMkLst>
            <pc:docMk/>
            <pc:sldMk cId="3173195862" sldId="268"/>
            <ac:spMk id="9" creationId="{EA26A151-13BF-4305-A6DC-9DC7C9877195}"/>
          </ac:spMkLst>
        </pc:spChg>
        <pc:spChg chg="add del">
          <ac:chgData name="DEEPAK SINGH 24SCSE1040338" userId="S::deepak.24scse1040338@galgotiasuniversity.ac.in::b2707cb9-2232-4471-bef4-d3269145b79c" providerId="AD" clId="Web-{99E43BB6-911A-FE38-CEA4-963D42C714E1}" dt="2025-05-31T04:33:46.490" v="179"/>
          <ac:spMkLst>
            <pc:docMk/>
            <pc:sldMk cId="3173195862" sldId="268"/>
            <ac:spMk id="10" creationId="{EA26A151-13BF-4305-A6DC-9DC7C9877195}"/>
          </ac:spMkLst>
        </pc:spChg>
        <pc:spChg chg="add del">
          <ac:chgData name="DEEPAK SINGH 24SCSE1040338" userId="S::deepak.24scse1040338@galgotiasuniversity.ac.in::b2707cb9-2232-4471-bef4-d3269145b79c" providerId="AD" clId="Web-{99E43BB6-911A-FE38-CEA4-963D42C714E1}" dt="2025-05-31T04:33:54.881" v="181"/>
          <ac:spMkLst>
            <pc:docMk/>
            <pc:sldMk cId="3173195862" sldId="268"/>
            <ac:spMk id="11" creationId="{34A1C09B-110D-42B2-9BA1-58941FC493D5}"/>
          </ac:spMkLst>
        </pc:spChg>
        <pc:spChg chg="add del">
          <ac:chgData name="DEEPAK SINGH 24SCSE1040338" userId="S::deepak.24scse1040338@galgotiasuniversity.ac.in::b2707cb9-2232-4471-bef4-d3269145b79c" providerId="AD" clId="Web-{99E43BB6-911A-FE38-CEA4-963D42C714E1}" dt="2025-05-31T04:33:46.490" v="179"/>
          <ac:spMkLst>
            <pc:docMk/>
            <pc:sldMk cId="3173195862" sldId="268"/>
            <ac:spMk id="12" creationId="{6EFFDDA6-2CAE-438F-B0D6-FF4E710E24CB}"/>
          </ac:spMkLst>
        </pc:spChg>
        <pc:spChg chg="add del">
          <ac:chgData name="DEEPAK SINGH 24SCSE1040338" userId="S::deepak.24scse1040338@galgotiasuniversity.ac.in::b2707cb9-2232-4471-bef4-d3269145b79c" providerId="AD" clId="Web-{99E43BB6-911A-FE38-CEA4-963D42C714E1}" dt="2025-05-31T04:33:46.490" v="179"/>
          <ac:spMkLst>
            <pc:docMk/>
            <pc:sldMk cId="3173195862" sldId="268"/>
            <ac:spMk id="14" creationId="{317ADF9C-7729-43E0-B44E-3392C2BD0ADE}"/>
          </ac:spMkLst>
        </pc:spChg>
        <pc:spChg chg="add del">
          <ac:chgData name="DEEPAK SINGH 24SCSE1040338" userId="S::deepak.24scse1040338@galgotiasuniversity.ac.in::b2707cb9-2232-4471-bef4-d3269145b79c" providerId="AD" clId="Web-{99E43BB6-911A-FE38-CEA4-963D42C714E1}" dt="2025-05-31T04:33:46.490" v="179"/>
          <ac:spMkLst>
            <pc:docMk/>
            <pc:sldMk cId="3173195862" sldId="268"/>
            <ac:spMk id="16" creationId="{C264CE6C-E4DD-47B0-947A-FE4B1135B4D6}"/>
          </ac:spMkLst>
        </pc:spChg>
        <pc:spChg chg="add del">
          <ac:chgData name="DEEPAK SINGH 24SCSE1040338" userId="S::deepak.24scse1040338@galgotiasuniversity.ac.in::b2707cb9-2232-4471-bef4-d3269145b79c" providerId="AD" clId="Web-{99E43BB6-911A-FE38-CEA4-963D42C714E1}" dt="2025-05-31T04:33:54.881" v="181"/>
          <ac:spMkLst>
            <pc:docMk/>
            <pc:sldMk cId="3173195862" sldId="268"/>
            <ac:spMk id="17" creationId="{837364F4-14BC-4819-BE68-F40EFFA4CCFA}"/>
          </ac:spMkLst>
        </pc:spChg>
        <pc:spChg chg="add">
          <ac:chgData name="DEEPAK SINGH 24SCSE1040338" userId="S::deepak.24scse1040338@galgotiasuniversity.ac.in::b2707cb9-2232-4471-bef4-d3269145b79c" providerId="AD" clId="Web-{99E43BB6-911A-FE38-CEA4-963D42C714E1}" dt="2025-05-31T04:33:54.912" v="182"/>
          <ac:spMkLst>
            <pc:docMk/>
            <pc:sldMk cId="3173195862" sldId="268"/>
            <ac:spMk id="20" creationId="{EA26A151-13BF-4305-A6DC-9DC7C9877195}"/>
          </ac:spMkLst>
        </pc:spChg>
        <pc:spChg chg="add">
          <ac:chgData name="DEEPAK SINGH 24SCSE1040338" userId="S::deepak.24scse1040338@galgotiasuniversity.ac.in::b2707cb9-2232-4471-bef4-d3269145b79c" providerId="AD" clId="Web-{99E43BB6-911A-FE38-CEA4-963D42C714E1}" dt="2025-05-31T04:33:54.912" v="182"/>
          <ac:spMkLst>
            <pc:docMk/>
            <pc:sldMk cId="3173195862" sldId="268"/>
            <ac:spMk id="21" creationId="{6EFFDDA6-2CAE-438F-B0D6-FF4E710E24CB}"/>
          </ac:spMkLst>
        </pc:spChg>
        <pc:spChg chg="add">
          <ac:chgData name="DEEPAK SINGH 24SCSE1040338" userId="S::deepak.24scse1040338@galgotiasuniversity.ac.in::b2707cb9-2232-4471-bef4-d3269145b79c" providerId="AD" clId="Web-{99E43BB6-911A-FE38-CEA4-963D42C714E1}" dt="2025-05-31T04:33:54.912" v="182"/>
          <ac:spMkLst>
            <pc:docMk/>
            <pc:sldMk cId="3173195862" sldId="268"/>
            <ac:spMk id="22" creationId="{317ADF9C-7729-43E0-B44E-3392C2BD0ADE}"/>
          </ac:spMkLst>
        </pc:spChg>
        <pc:spChg chg="add">
          <ac:chgData name="DEEPAK SINGH 24SCSE1040338" userId="S::deepak.24scse1040338@galgotiasuniversity.ac.in::b2707cb9-2232-4471-bef4-d3269145b79c" providerId="AD" clId="Web-{99E43BB6-911A-FE38-CEA4-963D42C714E1}" dt="2025-05-31T04:33:54.912" v="182"/>
          <ac:spMkLst>
            <pc:docMk/>
            <pc:sldMk cId="3173195862" sldId="268"/>
            <ac:spMk id="23" creationId="{C264CE6C-E4DD-47B0-947A-FE4B1135B4D6}"/>
          </ac:spMkLst>
        </pc:spChg>
        <pc:grpChg chg="add del">
          <ac:chgData name="DEEPAK SINGH 24SCSE1040338" userId="S::deepak.24scse1040338@galgotiasuniversity.ac.in::b2707cb9-2232-4471-bef4-d3269145b79c" providerId="AD" clId="Web-{99E43BB6-911A-FE38-CEA4-963D42C714E1}" dt="2025-05-31T04:33:54.881" v="181"/>
          <ac:grpSpMkLst>
            <pc:docMk/>
            <pc:sldMk cId="3173195862" sldId="268"/>
            <ac:grpSpMk id="13" creationId="{A5D7AAEB-E1EB-4F64-AA1D-2DA58884C99C}"/>
          </ac:grpSpMkLst>
        </pc:grpChg>
        <pc:picChg chg="add del">
          <ac:chgData name="DEEPAK SINGH 24SCSE1040338" userId="S::deepak.24scse1040338@galgotiasuniversity.ac.in::b2707cb9-2232-4471-bef4-d3269145b79c" providerId="AD" clId="Web-{99E43BB6-911A-FE38-CEA4-963D42C714E1}" dt="2025-05-31T04:33:46.490" v="179"/>
          <ac:picMkLst>
            <pc:docMk/>
            <pc:sldMk cId="3173195862" sldId="268"/>
            <ac:picMk id="6" creationId="{5BA09552-956A-7407-C085-E25B6434AD16}"/>
          </ac:picMkLst>
        </pc:picChg>
        <pc:picChg chg="add">
          <ac:chgData name="DEEPAK SINGH 24SCSE1040338" userId="S::deepak.24scse1040338@galgotiasuniversity.ac.in::b2707cb9-2232-4471-bef4-d3269145b79c" providerId="AD" clId="Web-{99E43BB6-911A-FE38-CEA4-963D42C714E1}" dt="2025-05-31T04:33:54.912" v="182"/>
          <ac:picMkLst>
            <pc:docMk/>
            <pc:sldMk cId="3173195862" sldId="268"/>
            <ac:picMk id="24" creationId="{5BA09552-956A-7407-C085-E25B6434AD16}"/>
          </ac:picMkLst>
        </pc:picChg>
      </pc:sldChg>
      <pc:sldChg chg="addSp delSp modSp new mod modClrScheme addAnim chgLayout">
        <pc:chgData name="DEEPAK SINGH 24SCSE1040338" userId="S::deepak.24scse1040338@galgotiasuniversity.ac.in::b2707cb9-2232-4471-bef4-d3269145b79c" providerId="AD" clId="Web-{99E43BB6-911A-FE38-CEA4-963D42C714E1}" dt="2025-05-31T04:55:07.249" v="244"/>
        <pc:sldMkLst>
          <pc:docMk/>
          <pc:sldMk cId="2274047493" sldId="269"/>
        </pc:sldMkLst>
        <pc:spChg chg="mod ord">
          <ac:chgData name="DEEPAK SINGH 24SCSE1040338" userId="S::deepak.24scse1040338@galgotiasuniversity.ac.in::b2707cb9-2232-4471-bef4-d3269145b79c" providerId="AD" clId="Web-{99E43BB6-911A-FE38-CEA4-963D42C714E1}" dt="2025-05-31T04:36:42.451" v="188" actId="20577"/>
          <ac:spMkLst>
            <pc:docMk/>
            <pc:sldMk cId="2274047493" sldId="269"/>
            <ac:spMk id="2" creationId="{E545F031-D297-8C28-4339-C641BA2D91DF}"/>
          </ac:spMkLst>
        </pc:spChg>
        <pc:spChg chg="del mod ord">
          <ac:chgData name="DEEPAK SINGH 24SCSE1040338" userId="S::deepak.24scse1040338@galgotiasuniversity.ac.in::b2707cb9-2232-4471-bef4-d3269145b79c" providerId="AD" clId="Web-{99E43BB6-911A-FE38-CEA4-963D42C714E1}" dt="2025-05-31T04:37:29.218" v="189"/>
          <ac:spMkLst>
            <pc:docMk/>
            <pc:sldMk cId="2274047493" sldId="269"/>
            <ac:spMk id="3" creationId="{243FF362-E87C-9CEF-D500-2A29DB516863}"/>
          </ac:spMkLst>
        </pc:spChg>
        <pc:spChg chg="del mod ord">
          <ac:chgData name="DEEPAK SINGH 24SCSE1040338" userId="S::deepak.24scse1040338@galgotiasuniversity.ac.in::b2707cb9-2232-4471-bef4-d3269145b79c" providerId="AD" clId="Web-{99E43BB6-911A-FE38-CEA4-963D42C714E1}" dt="2025-05-31T04:39:35.927" v="196"/>
          <ac:spMkLst>
            <pc:docMk/>
            <pc:sldMk cId="2274047493" sldId="269"/>
            <ac:spMk id="4" creationId="{96263C1C-143E-BF6B-5833-D5148CEF93B7}"/>
          </ac:spMkLst>
        </pc:spChg>
        <pc:spChg chg="add del mod">
          <ac:chgData name="DEEPAK SINGH 24SCSE1040338" userId="S::deepak.24scse1040338@galgotiasuniversity.ac.in::b2707cb9-2232-4471-bef4-d3269145b79c" providerId="AD" clId="Web-{99E43BB6-911A-FE38-CEA4-963D42C714E1}" dt="2025-05-31T04:45:21.364" v="227"/>
          <ac:spMkLst>
            <pc:docMk/>
            <pc:sldMk cId="2274047493" sldId="269"/>
            <ac:spMk id="8" creationId="{72EA5820-5F1A-38F5-5694-FB0B52CB6539}"/>
          </ac:spMkLst>
        </pc:spChg>
        <pc:spChg chg="add del mod">
          <ac:chgData name="DEEPAK SINGH 24SCSE1040338" userId="S::deepak.24scse1040338@galgotiasuniversity.ac.in::b2707cb9-2232-4471-bef4-d3269145b79c" providerId="AD" clId="Web-{99E43BB6-911A-FE38-CEA4-963D42C714E1}" dt="2025-05-31T04:45:03.457" v="226"/>
          <ac:spMkLst>
            <pc:docMk/>
            <pc:sldMk cId="2274047493" sldId="269"/>
            <ac:spMk id="10" creationId="{CE6C93E8-04C2-E682-DFE3-CA141434C263}"/>
          </ac:spMkLst>
        </pc:spChg>
        <pc:picChg chg="add del mod ord">
          <ac:chgData name="DEEPAK SINGH 24SCSE1040338" userId="S::deepak.24scse1040338@galgotiasuniversity.ac.in::b2707cb9-2232-4471-bef4-d3269145b79c" providerId="AD" clId="Web-{99E43BB6-911A-FE38-CEA4-963D42C714E1}" dt="2025-05-31T04:42:57.420" v="225"/>
          <ac:picMkLst>
            <pc:docMk/>
            <pc:sldMk cId="2274047493" sldId="269"/>
            <ac:picMk id="5" creationId="{86F6306A-3776-92B2-16E9-81D2DF592509}"/>
          </ac:picMkLst>
        </pc:picChg>
        <pc:picChg chg="add del mod ord">
          <ac:chgData name="DEEPAK SINGH 24SCSE1040338" userId="S::deepak.24scse1040338@galgotiasuniversity.ac.in::b2707cb9-2232-4471-bef4-d3269145b79c" providerId="AD" clId="Web-{99E43BB6-911A-FE38-CEA4-963D42C714E1}" dt="2025-05-31T04:42:52.639" v="224"/>
          <ac:picMkLst>
            <pc:docMk/>
            <pc:sldMk cId="2274047493" sldId="269"/>
            <ac:picMk id="6" creationId="{92131879-38BF-5991-81E0-AD35501DD7A1}"/>
          </ac:picMkLst>
        </pc:picChg>
        <pc:picChg chg="add mod ord">
          <ac:chgData name="DEEPAK SINGH 24SCSE1040338" userId="S::deepak.24scse1040338@galgotiasuniversity.ac.in::b2707cb9-2232-4471-bef4-d3269145b79c" providerId="AD" clId="Web-{99E43BB6-911A-FE38-CEA4-963D42C714E1}" dt="2025-05-31T04:45:03.457" v="226"/>
          <ac:picMkLst>
            <pc:docMk/>
            <pc:sldMk cId="2274047493" sldId="269"/>
            <ac:picMk id="11" creationId="{D8C64216-FE10-2472-406D-93B660BD8003}"/>
          </ac:picMkLst>
        </pc:picChg>
        <pc:picChg chg="add mod ord">
          <ac:chgData name="DEEPAK SINGH 24SCSE1040338" userId="S::deepak.24scse1040338@galgotiasuniversity.ac.in::b2707cb9-2232-4471-bef4-d3269145b79c" providerId="AD" clId="Web-{99E43BB6-911A-FE38-CEA4-963D42C714E1}" dt="2025-05-31T04:45:21.364" v="227"/>
          <ac:picMkLst>
            <pc:docMk/>
            <pc:sldMk cId="2274047493" sldId="269"/>
            <ac:picMk id="12" creationId="{26D147C4-615B-56DF-25E9-7BE19C186260}"/>
          </ac:picMkLst>
        </pc:picChg>
      </pc:sldChg>
      <pc:sldChg chg="addSp delSp modSp new mod modClrScheme addAnim chgLayout">
        <pc:chgData name="DEEPAK SINGH 24SCSE1040338" userId="S::deepak.24scse1040338@galgotiasuniversity.ac.in::b2707cb9-2232-4471-bef4-d3269145b79c" providerId="AD" clId="Web-{99E43BB6-911A-FE38-CEA4-963D42C714E1}" dt="2025-05-31T04:55:20.031" v="247"/>
        <pc:sldMkLst>
          <pc:docMk/>
          <pc:sldMk cId="2677327387" sldId="270"/>
        </pc:sldMkLst>
        <pc:spChg chg="mod ord">
          <ac:chgData name="DEEPAK SINGH 24SCSE1040338" userId="S::deepak.24scse1040338@galgotiasuniversity.ac.in::b2707cb9-2232-4471-bef4-d3269145b79c" providerId="AD" clId="Web-{99E43BB6-911A-FE38-CEA4-963D42C714E1}" dt="2025-05-31T04:49:37.453" v="232" actId="20577"/>
          <ac:spMkLst>
            <pc:docMk/>
            <pc:sldMk cId="2677327387" sldId="270"/>
            <ac:spMk id="2" creationId="{421AB812-9560-D931-8069-6C5EED8B8315}"/>
          </ac:spMkLst>
        </pc:spChg>
        <pc:spChg chg="del mod ord">
          <ac:chgData name="DEEPAK SINGH 24SCSE1040338" userId="S::deepak.24scse1040338@galgotiasuniversity.ac.in::b2707cb9-2232-4471-bef4-d3269145b79c" providerId="AD" clId="Web-{99E43BB6-911A-FE38-CEA4-963D42C714E1}" dt="2025-05-31T04:50:33.659" v="236"/>
          <ac:spMkLst>
            <pc:docMk/>
            <pc:sldMk cId="2677327387" sldId="270"/>
            <ac:spMk id="3" creationId="{543A756C-AC9E-0591-459E-C0424ED0F6C9}"/>
          </ac:spMkLst>
        </pc:spChg>
        <pc:spChg chg="del mod ord">
          <ac:chgData name="DEEPAK SINGH 24SCSE1040338" userId="S::deepak.24scse1040338@galgotiasuniversity.ac.in::b2707cb9-2232-4471-bef4-d3269145b79c" providerId="AD" clId="Web-{99E43BB6-911A-FE38-CEA4-963D42C714E1}" dt="2025-05-31T04:49:41.047" v="233"/>
          <ac:spMkLst>
            <pc:docMk/>
            <pc:sldMk cId="2677327387" sldId="270"/>
            <ac:spMk id="4" creationId="{97157F16-27D3-4A9D-07C7-ABB49772759F}"/>
          </ac:spMkLst>
        </pc:spChg>
        <pc:spChg chg="add del mod">
          <ac:chgData name="DEEPAK SINGH 24SCSE1040338" userId="S::deepak.24scse1040338@galgotiasuniversity.ac.in::b2707cb9-2232-4471-bef4-d3269145b79c" providerId="AD" clId="Web-{99E43BB6-911A-FE38-CEA4-963D42C714E1}" dt="2025-05-31T04:50:13.986" v="235"/>
          <ac:spMkLst>
            <pc:docMk/>
            <pc:sldMk cId="2677327387" sldId="270"/>
            <ac:spMk id="7" creationId="{3EEB2DED-808B-C4EC-68FD-0582CA72CB68}"/>
          </ac:spMkLst>
        </pc:spChg>
        <pc:picChg chg="add del mod ord">
          <ac:chgData name="DEEPAK SINGH 24SCSE1040338" userId="S::deepak.24scse1040338@galgotiasuniversity.ac.in::b2707cb9-2232-4471-bef4-d3269145b79c" providerId="AD" clId="Web-{99E43BB6-911A-FE38-CEA4-963D42C714E1}" dt="2025-05-31T04:49:49.782" v="234"/>
          <ac:picMkLst>
            <pc:docMk/>
            <pc:sldMk cId="2677327387" sldId="270"/>
            <ac:picMk id="5" creationId="{D91DD4B9-F75F-F59B-494F-6421306FEC1A}"/>
          </ac:picMkLst>
        </pc:picChg>
        <pc:picChg chg="add mod ord">
          <ac:chgData name="DEEPAK SINGH 24SCSE1040338" userId="S::deepak.24scse1040338@galgotiasuniversity.ac.in::b2707cb9-2232-4471-bef4-d3269145b79c" providerId="AD" clId="Web-{99E43BB6-911A-FE38-CEA4-963D42C714E1}" dt="2025-05-31T04:50:13.986" v="235"/>
          <ac:picMkLst>
            <pc:docMk/>
            <pc:sldMk cId="2677327387" sldId="270"/>
            <ac:picMk id="8" creationId="{1D31BE35-AF71-3482-E6D7-A3B0363A2825}"/>
          </ac:picMkLst>
        </pc:picChg>
        <pc:picChg chg="add mod ord">
          <ac:chgData name="DEEPAK SINGH 24SCSE1040338" userId="S::deepak.24scse1040338@galgotiasuniversity.ac.in::b2707cb9-2232-4471-bef4-d3269145b79c" providerId="AD" clId="Web-{99E43BB6-911A-FE38-CEA4-963D42C714E1}" dt="2025-05-31T04:50:33.659" v="236"/>
          <ac:picMkLst>
            <pc:docMk/>
            <pc:sldMk cId="2677327387" sldId="270"/>
            <ac:picMk id="9" creationId="{3292D6D6-39C1-0716-7D31-35801352455D}"/>
          </ac:picMkLst>
        </pc:picChg>
      </pc:sldChg>
      <pc:sldChg chg="addSp delSp modSp new mod setBg modClrScheme addAnim chgLayout">
        <pc:chgData name="DEEPAK SINGH 24SCSE1040338" userId="S::deepak.24scse1040338@galgotiasuniversity.ac.in::b2707cb9-2232-4471-bef4-d3269145b79c" providerId="AD" clId="Web-{99E43BB6-911A-FE38-CEA4-963D42C714E1}" dt="2025-05-31T04:03:50.514" v="131"/>
        <pc:sldMkLst>
          <pc:docMk/>
          <pc:sldMk cId="1369663932" sldId="271"/>
        </pc:sldMkLst>
        <pc:spChg chg="mod ord">
          <ac:chgData name="DEEPAK SINGH 24SCSE1040338" userId="S::deepak.24scse1040338@galgotiasuniversity.ac.in::b2707cb9-2232-4471-bef4-d3269145b79c" providerId="AD" clId="Web-{99E43BB6-911A-FE38-CEA4-963D42C714E1}" dt="2025-05-31T04:03:14.622" v="129"/>
          <ac:spMkLst>
            <pc:docMk/>
            <pc:sldMk cId="1369663932" sldId="271"/>
            <ac:spMk id="2" creationId="{EF5158AF-D775-413E-7699-172C67036053}"/>
          </ac:spMkLst>
        </pc:spChg>
        <pc:spChg chg="del mod ord">
          <ac:chgData name="DEEPAK SINGH 24SCSE1040338" userId="S::deepak.24scse1040338@galgotiasuniversity.ac.in::b2707cb9-2232-4471-bef4-d3269145b79c" providerId="AD" clId="Web-{99E43BB6-911A-FE38-CEA4-963D42C714E1}" dt="2025-05-31T04:03:02.058" v="126"/>
          <ac:spMkLst>
            <pc:docMk/>
            <pc:sldMk cId="1369663932" sldId="271"/>
            <ac:spMk id="3" creationId="{42177F64-91FE-6B1A-825A-AD77DA4C1C17}"/>
          </ac:spMkLst>
        </pc:spChg>
        <pc:spChg chg="del">
          <ac:chgData name="DEEPAK SINGH 24SCSE1040338" userId="S::deepak.24scse1040338@galgotiasuniversity.ac.in::b2707cb9-2232-4471-bef4-d3269145b79c" providerId="AD" clId="Web-{99E43BB6-911A-FE38-CEA4-963D42C714E1}" dt="2025-05-31T04:01:46.523" v="123"/>
          <ac:spMkLst>
            <pc:docMk/>
            <pc:sldMk cId="1369663932" sldId="271"/>
            <ac:spMk id="4" creationId="{23BBA1E3-965A-1657-2AB1-C1B1184F6A6F}"/>
          </ac:spMkLst>
        </pc:spChg>
        <pc:spChg chg="add del">
          <ac:chgData name="DEEPAK SINGH 24SCSE1040338" userId="S::deepak.24scse1040338@galgotiasuniversity.ac.in::b2707cb9-2232-4471-bef4-d3269145b79c" providerId="AD" clId="Web-{99E43BB6-911A-FE38-CEA4-963D42C714E1}" dt="2025-05-31T04:03:14.622" v="128"/>
          <ac:spMkLst>
            <pc:docMk/>
            <pc:sldMk cId="1369663932" sldId="271"/>
            <ac:spMk id="10" creationId="{50666DC1-CD27-4874-9484-9D06C59FE4D0}"/>
          </ac:spMkLst>
        </pc:spChg>
        <pc:spChg chg="add del">
          <ac:chgData name="DEEPAK SINGH 24SCSE1040338" userId="S::deepak.24scse1040338@galgotiasuniversity.ac.in::b2707cb9-2232-4471-bef4-d3269145b79c" providerId="AD" clId="Web-{99E43BB6-911A-FE38-CEA4-963D42C714E1}" dt="2025-05-31T04:03:14.622" v="128"/>
          <ac:spMkLst>
            <pc:docMk/>
            <pc:sldMk cId="1369663932" sldId="271"/>
            <ac:spMk id="12" creationId="{0BE66D35-6371-4809-9433-1EBF879150EC}"/>
          </ac:spMkLst>
        </pc:spChg>
        <pc:spChg chg="add del">
          <ac:chgData name="DEEPAK SINGH 24SCSE1040338" userId="S::deepak.24scse1040338@galgotiasuniversity.ac.in::b2707cb9-2232-4471-bef4-d3269145b79c" providerId="AD" clId="Web-{99E43BB6-911A-FE38-CEA4-963D42C714E1}" dt="2025-05-31T04:03:14.622" v="128"/>
          <ac:spMkLst>
            <pc:docMk/>
            <pc:sldMk cId="1369663932" sldId="271"/>
            <ac:spMk id="14" creationId="{72EF3F9A-9717-4ACB-A30D-96694842C4F7}"/>
          </ac:spMkLst>
        </pc:spChg>
        <pc:spChg chg="add">
          <ac:chgData name="DEEPAK SINGH 24SCSE1040338" userId="S::deepak.24scse1040338@galgotiasuniversity.ac.in::b2707cb9-2232-4471-bef4-d3269145b79c" providerId="AD" clId="Web-{99E43BB6-911A-FE38-CEA4-963D42C714E1}" dt="2025-05-31T04:03:14.622" v="129"/>
          <ac:spMkLst>
            <pc:docMk/>
            <pc:sldMk cId="1369663932" sldId="271"/>
            <ac:spMk id="19" creationId="{50666DC1-CD27-4874-9484-9D06C59FE4D0}"/>
          </ac:spMkLst>
        </pc:spChg>
        <pc:spChg chg="add">
          <ac:chgData name="DEEPAK SINGH 24SCSE1040338" userId="S::deepak.24scse1040338@galgotiasuniversity.ac.in::b2707cb9-2232-4471-bef4-d3269145b79c" providerId="AD" clId="Web-{99E43BB6-911A-FE38-CEA4-963D42C714E1}" dt="2025-05-31T04:03:14.622" v="129"/>
          <ac:spMkLst>
            <pc:docMk/>
            <pc:sldMk cId="1369663932" sldId="271"/>
            <ac:spMk id="20" creationId="{ABFC6EA2-A878-462E-B250-A0FFE1F53FCC}"/>
          </ac:spMkLst>
        </pc:spChg>
        <pc:spChg chg="add">
          <ac:chgData name="DEEPAK SINGH 24SCSE1040338" userId="S::deepak.24scse1040338@galgotiasuniversity.ac.in::b2707cb9-2232-4471-bef4-d3269145b79c" providerId="AD" clId="Web-{99E43BB6-911A-FE38-CEA4-963D42C714E1}" dt="2025-05-31T04:03:14.622" v="129"/>
          <ac:spMkLst>
            <pc:docMk/>
            <pc:sldMk cId="1369663932" sldId="271"/>
            <ac:spMk id="21" creationId="{72EF3F9A-9717-4ACB-A30D-96694842C4F7}"/>
          </ac:spMkLst>
        </pc:spChg>
        <pc:grpChg chg="add">
          <ac:chgData name="DEEPAK SINGH 24SCSE1040338" userId="S::deepak.24scse1040338@galgotiasuniversity.ac.in::b2707cb9-2232-4471-bef4-d3269145b79c" providerId="AD" clId="Web-{99E43BB6-911A-FE38-CEA4-963D42C714E1}" dt="2025-05-31T04:03:14.622" v="129"/>
          <ac:grpSpMkLst>
            <pc:docMk/>
            <pc:sldMk cId="1369663932" sldId="271"/>
            <ac:grpSpMk id="16" creationId="{8E6AE698-618A-40C4-9717-024A2EABCEC7}"/>
          </ac:grpSpMkLst>
        </pc:grpChg>
        <pc:picChg chg="add mod ord">
          <ac:chgData name="DEEPAK SINGH 24SCSE1040338" userId="S::deepak.24scse1040338@galgotiasuniversity.ac.in::b2707cb9-2232-4471-bef4-d3269145b79c" providerId="AD" clId="Web-{99E43BB6-911A-FE38-CEA4-963D42C714E1}" dt="2025-05-31T04:03:14.622" v="129"/>
          <ac:picMkLst>
            <pc:docMk/>
            <pc:sldMk cId="1369663932" sldId="271"/>
            <ac:picMk id="5" creationId="{C55E8D9B-3EB8-5B23-65F5-8A873C45A1A5}"/>
          </ac:picMkLst>
        </pc:picChg>
      </pc:sldChg>
      <pc:sldChg chg="new del">
        <pc:chgData name="DEEPAK SINGH 24SCSE1040338" userId="S::deepak.24scse1040338@galgotiasuniversity.ac.in::b2707cb9-2232-4471-bef4-d3269145b79c" providerId="AD" clId="Web-{99E43BB6-911A-FE38-CEA4-963D42C714E1}" dt="2025-05-31T04:01:46.398" v="121"/>
        <pc:sldMkLst>
          <pc:docMk/>
          <pc:sldMk cId="1396635610" sldId="27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7FFE1B-B300-45B9-AFA0-CB7CA59B80A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2E50F5E-99F4-4677-9934-3BE0637F4DB7}">
      <dgm:prSet/>
      <dgm:spPr/>
      <dgm:t>
        <a:bodyPr/>
        <a:lstStyle/>
        <a:p>
          <a:pPr>
            <a:lnSpc>
              <a:spcPct val="100000"/>
            </a:lnSpc>
          </a:pPr>
          <a:r>
            <a:rPr lang="en-US"/>
            <a:t>This project is a simple console-based secure messaging system developed in C++. It allows users to log in and exchange encrypted messages. Messages are stored in a file using XOR encryption for basic security. Users can view only their own messages, which are decrypted when displayed.</a:t>
          </a:r>
        </a:p>
      </dgm:t>
    </dgm:pt>
    <dgm:pt modelId="{91CDE206-577C-4021-8D3D-2839C264D99B}" type="parTrans" cxnId="{0214B767-1A8A-44DA-8315-013CEFE3FCB5}">
      <dgm:prSet/>
      <dgm:spPr/>
      <dgm:t>
        <a:bodyPr/>
        <a:lstStyle/>
        <a:p>
          <a:endParaRPr lang="en-US"/>
        </a:p>
      </dgm:t>
    </dgm:pt>
    <dgm:pt modelId="{14A2D4DC-E18E-4AD9-AA56-111E0B121206}" type="sibTrans" cxnId="{0214B767-1A8A-44DA-8315-013CEFE3FCB5}">
      <dgm:prSet/>
      <dgm:spPr/>
      <dgm:t>
        <a:bodyPr/>
        <a:lstStyle/>
        <a:p>
          <a:endParaRPr lang="en-US"/>
        </a:p>
      </dgm:t>
    </dgm:pt>
    <dgm:pt modelId="{69CA1B0C-4DD2-4240-B568-EDD4A8E9681A}">
      <dgm:prSet/>
      <dgm:spPr/>
      <dgm:t>
        <a:bodyPr/>
        <a:lstStyle/>
        <a:p>
          <a:pPr>
            <a:lnSpc>
              <a:spcPct val="100000"/>
            </a:lnSpc>
          </a:pPr>
          <a:r>
            <a:rPr lang="en-US"/>
            <a:t>This project highlights key C++ concepts like file handling, encryption, user authentication, and menu-driven programs. It is a basic yet effective example of secure communication using C++.</a:t>
          </a:r>
        </a:p>
      </dgm:t>
    </dgm:pt>
    <dgm:pt modelId="{2F868E07-0DDC-4FE7-BE1A-9699E1044213}" type="parTrans" cxnId="{4F24FB51-7274-466A-9CE1-852B1821AAE6}">
      <dgm:prSet/>
      <dgm:spPr/>
      <dgm:t>
        <a:bodyPr/>
        <a:lstStyle/>
        <a:p>
          <a:endParaRPr lang="en-US"/>
        </a:p>
      </dgm:t>
    </dgm:pt>
    <dgm:pt modelId="{982DE66B-C423-4EA9-8196-B46BD21EC479}" type="sibTrans" cxnId="{4F24FB51-7274-466A-9CE1-852B1821AAE6}">
      <dgm:prSet/>
      <dgm:spPr/>
      <dgm:t>
        <a:bodyPr/>
        <a:lstStyle/>
        <a:p>
          <a:endParaRPr lang="en-US"/>
        </a:p>
      </dgm:t>
    </dgm:pt>
    <dgm:pt modelId="{80951D29-C27B-4481-BA1C-E91DC3B5CF9F}" type="pres">
      <dgm:prSet presAssocID="{2C7FFE1B-B300-45B9-AFA0-CB7CA59B80A3}" presName="root" presStyleCnt="0">
        <dgm:presLayoutVars>
          <dgm:dir/>
          <dgm:resizeHandles val="exact"/>
        </dgm:presLayoutVars>
      </dgm:prSet>
      <dgm:spPr/>
    </dgm:pt>
    <dgm:pt modelId="{DD5665B8-14B3-4A99-B378-5043641C7E15}" type="pres">
      <dgm:prSet presAssocID="{E2E50F5E-99F4-4677-9934-3BE0637F4DB7}" presName="compNode" presStyleCnt="0"/>
      <dgm:spPr/>
    </dgm:pt>
    <dgm:pt modelId="{EEDCE611-74B8-41C7-B6E3-5FA9C37B79D1}" type="pres">
      <dgm:prSet presAssocID="{E2E50F5E-99F4-4677-9934-3BE0637F4DB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33A4EB04-03F8-47FB-A64C-5C4DD8FB29B5}" type="pres">
      <dgm:prSet presAssocID="{E2E50F5E-99F4-4677-9934-3BE0637F4DB7}" presName="spaceRect" presStyleCnt="0"/>
      <dgm:spPr/>
    </dgm:pt>
    <dgm:pt modelId="{0470967A-2502-41F6-8E7D-3E5342AB6BCE}" type="pres">
      <dgm:prSet presAssocID="{E2E50F5E-99F4-4677-9934-3BE0637F4DB7}" presName="textRect" presStyleLbl="revTx" presStyleIdx="0" presStyleCnt="2">
        <dgm:presLayoutVars>
          <dgm:chMax val="1"/>
          <dgm:chPref val="1"/>
        </dgm:presLayoutVars>
      </dgm:prSet>
      <dgm:spPr/>
    </dgm:pt>
    <dgm:pt modelId="{AC2DE1B2-34B9-44F5-8134-E2E46ABCCD22}" type="pres">
      <dgm:prSet presAssocID="{14A2D4DC-E18E-4AD9-AA56-111E0B121206}" presName="sibTrans" presStyleCnt="0"/>
      <dgm:spPr/>
    </dgm:pt>
    <dgm:pt modelId="{88AA3C89-50E6-469E-9823-185F51C48BE3}" type="pres">
      <dgm:prSet presAssocID="{69CA1B0C-4DD2-4240-B568-EDD4A8E9681A}" presName="compNode" presStyleCnt="0"/>
      <dgm:spPr/>
    </dgm:pt>
    <dgm:pt modelId="{D4C63EC7-D38C-4CF6-8C42-C3D13751DDCF}" type="pres">
      <dgm:prSet presAssocID="{69CA1B0C-4DD2-4240-B568-EDD4A8E968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8DF8D110-C6D1-4241-B016-D3CDEEF4C3BC}" type="pres">
      <dgm:prSet presAssocID="{69CA1B0C-4DD2-4240-B568-EDD4A8E9681A}" presName="spaceRect" presStyleCnt="0"/>
      <dgm:spPr/>
    </dgm:pt>
    <dgm:pt modelId="{49AF01BE-AAE0-4DCB-A3FB-34A2395928F4}" type="pres">
      <dgm:prSet presAssocID="{69CA1B0C-4DD2-4240-B568-EDD4A8E9681A}" presName="textRect" presStyleLbl="revTx" presStyleIdx="1" presStyleCnt="2">
        <dgm:presLayoutVars>
          <dgm:chMax val="1"/>
          <dgm:chPref val="1"/>
        </dgm:presLayoutVars>
      </dgm:prSet>
      <dgm:spPr/>
    </dgm:pt>
  </dgm:ptLst>
  <dgm:cxnLst>
    <dgm:cxn modelId="{D8FA4314-ED55-45A2-B9AB-6E5561005AE3}" type="presOf" srcId="{2C7FFE1B-B300-45B9-AFA0-CB7CA59B80A3}" destId="{80951D29-C27B-4481-BA1C-E91DC3B5CF9F}" srcOrd="0" destOrd="0" presId="urn:microsoft.com/office/officeart/2018/2/layout/IconLabelList"/>
    <dgm:cxn modelId="{0214B767-1A8A-44DA-8315-013CEFE3FCB5}" srcId="{2C7FFE1B-B300-45B9-AFA0-CB7CA59B80A3}" destId="{E2E50F5E-99F4-4677-9934-3BE0637F4DB7}" srcOrd="0" destOrd="0" parTransId="{91CDE206-577C-4021-8D3D-2839C264D99B}" sibTransId="{14A2D4DC-E18E-4AD9-AA56-111E0B121206}"/>
    <dgm:cxn modelId="{EB968A70-A32B-4CAE-B59A-A0DF04119ADD}" type="presOf" srcId="{69CA1B0C-4DD2-4240-B568-EDD4A8E9681A}" destId="{49AF01BE-AAE0-4DCB-A3FB-34A2395928F4}" srcOrd="0" destOrd="0" presId="urn:microsoft.com/office/officeart/2018/2/layout/IconLabelList"/>
    <dgm:cxn modelId="{4F24FB51-7274-466A-9CE1-852B1821AAE6}" srcId="{2C7FFE1B-B300-45B9-AFA0-CB7CA59B80A3}" destId="{69CA1B0C-4DD2-4240-B568-EDD4A8E9681A}" srcOrd="1" destOrd="0" parTransId="{2F868E07-0DDC-4FE7-BE1A-9699E1044213}" sibTransId="{982DE66B-C423-4EA9-8196-B46BD21EC479}"/>
    <dgm:cxn modelId="{C533D793-2223-496E-9C73-5DCF52033B8E}" type="presOf" srcId="{E2E50F5E-99F4-4677-9934-3BE0637F4DB7}" destId="{0470967A-2502-41F6-8E7D-3E5342AB6BCE}" srcOrd="0" destOrd="0" presId="urn:microsoft.com/office/officeart/2018/2/layout/IconLabelList"/>
    <dgm:cxn modelId="{2F288977-C55A-4E7A-B0AC-B60934FC1015}" type="presParOf" srcId="{80951D29-C27B-4481-BA1C-E91DC3B5CF9F}" destId="{DD5665B8-14B3-4A99-B378-5043641C7E15}" srcOrd="0" destOrd="0" presId="urn:microsoft.com/office/officeart/2018/2/layout/IconLabelList"/>
    <dgm:cxn modelId="{61BFF635-C283-4B2D-9237-4247A92A9061}" type="presParOf" srcId="{DD5665B8-14B3-4A99-B378-5043641C7E15}" destId="{EEDCE611-74B8-41C7-B6E3-5FA9C37B79D1}" srcOrd="0" destOrd="0" presId="urn:microsoft.com/office/officeart/2018/2/layout/IconLabelList"/>
    <dgm:cxn modelId="{00ACCF26-3043-4B9D-A83D-E3237A2CEEF9}" type="presParOf" srcId="{DD5665B8-14B3-4A99-B378-5043641C7E15}" destId="{33A4EB04-03F8-47FB-A64C-5C4DD8FB29B5}" srcOrd="1" destOrd="0" presId="urn:microsoft.com/office/officeart/2018/2/layout/IconLabelList"/>
    <dgm:cxn modelId="{ACF2AAB9-EC9C-4E6F-BDEA-2F248BEA6984}" type="presParOf" srcId="{DD5665B8-14B3-4A99-B378-5043641C7E15}" destId="{0470967A-2502-41F6-8E7D-3E5342AB6BCE}" srcOrd="2" destOrd="0" presId="urn:microsoft.com/office/officeart/2018/2/layout/IconLabelList"/>
    <dgm:cxn modelId="{CD0E03D2-9D10-40AB-9277-4B4CD7F4C07F}" type="presParOf" srcId="{80951D29-C27B-4481-BA1C-E91DC3B5CF9F}" destId="{AC2DE1B2-34B9-44F5-8134-E2E46ABCCD22}" srcOrd="1" destOrd="0" presId="urn:microsoft.com/office/officeart/2018/2/layout/IconLabelList"/>
    <dgm:cxn modelId="{24CABE5D-50F7-4620-A4EA-04EC30AAEED9}" type="presParOf" srcId="{80951D29-C27B-4481-BA1C-E91DC3B5CF9F}" destId="{88AA3C89-50E6-469E-9823-185F51C48BE3}" srcOrd="2" destOrd="0" presId="urn:microsoft.com/office/officeart/2018/2/layout/IconLabelList"/>
    <dgm:cxn modelId="{A0A0349C-F3DB-4FC7-BC70-3C8AA40481CE}" type="presParOf" srcId="{88AA3C89-50E6-469E-9823-185F51C48BE3}" destId="{D4C63EC7-D38C-4CF6-8C42-C3D13751DDCF}" srcOrd="0" destOrd="0" presId="urn:microsoft.com/office/officeart/2018/2/layout/IconLabelList"/>
    <dgm:cxn modelId="{7FD6747D-637C-4D7D-A2AA-4C8D95407586}" type="presParOf" srcId="{88AA3C89-50E6-469E-9823-185F51C48BE3}" destId="{8DF8D110-C6D1-4241-B016-D3CDEEF4C3BC}" srcOrd="1" destOrd="0" presId="urn:microsoft.com/office/officeart/2018/2/layout/IconLabelList"/>
    <dgm:cxn modelId="{BDC8C238-4B99-476A-8D10-A71957E62254}" type="presParOf" srcId="{88AA3C89-50E6-469E-9823-185F51C48BE3}" destId="{49AF01BE-AAE0-4DCB-A3FB-34A2395928F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96287D-4ABD-4049-8FEF-8F331F1BC033}"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13463407-0CAE-4F78-86B1-EDDD96432CC3}">
      <dgm:prSet/>
      <dgm:spPr/>
      <dgm:t>
        <a:bodyPr/>
        <a:lstStyle/>
        <a:p>
          <a:r>
            <a:rPr lang="en-US"/>
            <a:t>1. Technical Feasibility</a:t>
          </a:r>
        </a:p>
      </dgm:t>
    </dgm:pt>
    <dgm:pt modelId="{6B74131B-D97A-4BC1-AB2E-542BA458431D}" type="parTrans" cxnId="{5847DFB2-C1DF-4695-9C5B-5A56E61A28D1}">
      <dgm:prSet/>
      <dgm:spPr/>
      <dgm:t>
        <a:bodyPr/>
        <a:lstStyle/>
        <a:p>
          <a:endParaRPr lang="en-US"/>
        </a:p>
      </dgm:t>
    </dgm:pt>
    <dgm:pt modelId="{D51E920A-5731-4A50-BD77-6B890BF867ED}" type="sibTrans" cxnId="{5847DFB2-C1DF-4695-9C5B-5A56E61A28D1}">
      <dgm:prSet/>
      <dgm:spPr/>
      <dgm:t>
        <a:bodyPr/>
        <a:lstStyle/>
        <a:p>
          <a:endParaRPr lang="en-US"/>
        </a:p>
      </dgm:t>
    </dgm:pt>
    <dgm:pt modelId="{4743DD8D-3AA4-4B34-BD8E-A8AC2D667B84}">
      <dgm:prSet/>
      <dgm:spPr/>
      <dgm:t>
        <a:bodyPr/>
        <a:lstStyle/>
        <a:p>
          <a:r>
            <a:rPr lang="en-US"/>
            <a:t>Developed in C++ using basic file handling and XOR encryption.</a:t>
          </a:r>
        </a:p>
      </dgm:t>
    </dgm:pt>
    <dgm:pt modelId="{962A3A86-F974-49D0-B975-F92DE245B5ED}" type="parTrans" cxnId="{E064EFDD-9EAE-4AED-87FB-9B7602BD65B4}">
      <dgm:prSet/>
      <dgm:spPr/>
      <dgm:t>
        <a:bodyPr/>
        <a:lstStyle/>
        <a:p>
          <a:endParaRPr lang="en-US"/>
        </a:p>
      </dgm:t>
    </dgm:pt>
    <dgm:pt modelId="{C90BE8B7-6E8D-4FB3-8059-5B8FC0A6B0F9}" type="sibTrans" cxnId="{E064EFDD-9EAE-4AED-87FB-9B7602BD65B4}">
      <dgm:prSet/>
      <dgm:spPr/>
      <dgm:t>
        <a:bodyPr/>
        <a:lstStyle/>
        <a:p>
          <a:endParaRPr lang="en-US"/>
        </a:p>
      </dgm:t>
    </dgm:pt>
    <dgm:pt modelId="{E8036A7F-5F61-4583-9F9F-4E5796AF4528}">
      <dgm:prSet/>
      <dgm:spPr/>
      <dgm:t>
        <a:bodyPr/>
        <a:lstStyle/>
        <a:p>
          <a:r>
            <a:rPr lang="en-US"/>
            <a:t>Runs on any system with a C++ compiler.</a:t>
          </a:r>
        </a:p>
      </dgm:t>
    </dgm:pt>
    <dgm:pt modelId="{6CD580C6-D872-434A-821F-0A9C792EFB9B}" type="parTrans" cxnId="{CFF96B89-19F3-4E8C-9B84-A93AC7F3BD91}">
      <dgm:prSet/>
      <dgm:spPr/>
      <dgm:t>
        <a:bodyPr/>
        <a:lstStyle/>
        <a:p>
          <a:endParaRPr lang="en-US"/>
        </a:p>
      </dgm:t>
    </dgm:pt>
    <dgm:pt modelId="{E3237F9B-318E-4345-816A-259EF985EED5}" type="sibTrans" cxnId="{CFF96B89-19F3-4E8C-9B84-A93AC7F3BD91}">
      <dgm:prSet/>
      <dgm:spPr/>
      <dgm:t>
        <a:bodyPr/>
        <a:lstStyle/>
        <a:p>
          <a:endParaRPr lang="en-US"/>
        </a:p>
      </dgm:t>
    </dgm:pt>
    <dgm:pt modelId="{EA033A29-DC49-4C78-A77F-D56B137851E3}">
      <dgm:prSet/>
      <dgm:spPr/>
      <dgm:t>
        <a:bodyPr/>
        <a:lstStyle/>
        <a:p>
          <a:r>
            <a:rPr lang="en-US"/>
            <a:t>Simple login system with fixed users.</a:t>
          </a:r>
        </a:p>
      </dgm:t>
    </dgm:pt>
    <dgm:pt modelId="{33F3CE83-4C33-41A4-AD87-312F719CE47C}" type="parTrans" cxnId="{D347CC27-129A-41E8-800F-23BF9A21D86F}">
      <dgm:prSet/>
      <dgm:spPr/>
      <dgm:t>
        <a:bodyPr/>
        <a:lstStyle/>
        <a:p>
          <a:endParaRPr lang="en-US"/>
        </a:p>
      </dgm:t>
    </dgm:pt>
    <dgm:pt modelId="{8A53F146-BDF5-44AB-8350-748CB815EF44}" type="sibTrans" cxnId="{D347CC27-129A-41E8-800F-23BF9A21D86F}">
      <dgm:prSet/>
      <dgm:spPr/>
      <dgm:t>
        <a:bodyPr/>
        <a:lstStyle/>
        <a:p>
          <a:endParaRPr lang="en-US"/>
        </a:p>
      </dgm:t>
    </dgm:pt>
    <dgm:pt modelId="{073722A6-E0B7-4BB0-A200-5900ECE8D6C3}">
      <dgm:prSet/>
      <dgm:spPr/>
      <dgm:t>
        <a:bodyPr/>
        <a:lstStyle/>
        <a:p>
          <a:r>
            <a:rPr lang="en-US"/>
            <a:t>2. Economic Feasibility</a:t>
          </a:r>
        </a:p>
      </dgm:t>
    </dgm:pt>
    <dgm:pt modelId="{DD42E780-024A-4AC7-9097-55F85D7B9354}" type="parTrans" cxnId="{055119CD-2DCC-4688-A093-52197D15429F}">
      <dgm:prSet/>
      <dgm:spPr/>
      <dgm:t>
        <a:bodyPr/>
        <a:lstStyle/>
        <a:p>
          <a:endParaRPr lang="en-US"/>
        </a:p>
      </dgm:t>
    </dgm:pt>
    <dgm:pt modelId="{6EF48218-0268-48CB-B7E5-284F01EEA844}" type="sibTrans" cxnId="{055119CD-2DCC-4688-A093-52197D15429F}">
      <dgm:prSet/>
      <dgm:spPr/>
      <dgm:t>
        <a:bodyPr/>
        <a:lstStyle/>
        <a:p>
          <a:endParaRPr lang="en-US"/>
        </a:p>
      </dgm:t>
    </dgm:pt>
    <dgm:pt modelId="{1479B5CD-B54C-4BDA-97D1-A55B92094845}">
      <dgm:prSet/>
      <dgm:spPr/>
      <dgm:t>
        <a:bodyPr/>
        <a:lstStyle/>
        <a:p>
          <a:r>
            <a:rPr lang="en-US"/>
            <a:t>Very low cost, no special tools required.</a:t>
          </a:r>
        </a:p>
      </dgm:t>
    </dgm:pt>
    <dgm:pt modelId="{08EFF1FB-C158-45A9-A791-0310EA47820A}" type="parTrans" cxnId="{DBC4A1CF-04AA-4AE7-B7F2-744E6280B564}">
      <dgm:prSet/>
      <dgm:spPr/>
      <dgm:t>
        <a:bodyPr/>
        <a:lstStyle/>
        <a:p>
          <a:endParaRPr lang="en-US"/>
        </a:p>
      </dgm:t>
    </dgm:pt>
    <dgm:pt modelId="{6E91D496-3B10-4E48-9D14-B78D2AB8D564}" type="sibTrans" cxnId="{DBC4A1CF-04AA-4AE7-B7F2-744E6280B564}">
      <dgm:prSet/>
      <dgm:spPr/>
      <dgm:t>
        <a:bodyPr/>
        <a:lstStyle/>
        <a:p>
          <a:endParaRPr lang="en-US"/>
        </a:p>
      </dgm:t>
    </dgm:pt>
    <dgm:pt modelId="{F5155547-86F8-489D-B5D5-499A4896320C}">
      <dgm:prSet/>
      <dgm:spPr/>
      <dgm:t>
        <a:bodyPr/>
        <a:lstStyle/>
        <a:p>
          <a:r>
            <a:rPr lang="en-US"/>
            <a:t>Uses open-source tools and standard C++ libraries.</a:t>
          </a:r>
        </a:p>
      </dgm:t>
    </dgm:pt>
    <dgm:pt modelId="{C1233B8E-B05E-4E09-8ABD-926486DC03CC}" type="parTrans" cxnId="{FC004EFA-8225-4A40-8B4E-D67FD391EBC8}">
      <dgm:prSet/>
      <dgm:spPr/>
      <dgm:t>
        <a:bodyPr/>
        <a:lstStyle/>
        <a:p>
          <a:endParaRPr lang="en-US"/>
        </a:p>
      </dgm:t>
    </dgm:pt>
    <dgm:pt modelId="{09BE5104-3F44-4EFC-80F3-E980A98BD5F8}" type="sibTrans" cxnId="{FC004EFA-8225-4A40-8B4E-D67FD391EBC8}">
      <dgm:prSet/>
      <dgm:spPr/>
      <dgm:t>
        <a:bodyPr/>
        <a:lstStyle/>
        <a:p>
          <a:endParaRPr lang="en-US"/>
        </a:p>
      </dgm:t>
    </dgm:pt>
    <dgm:pt modelId="{4D2E205F-7F77-4934-B646-01D5C5B2C115}">
      <dgm:prSet/>
      <dgm:spPr/>
      <dgm:t>
        <a:bodyPr/>
        <a:lstStyle/>
        <a:p>
          <a:r>
            <a:rPr lang="en-US"/>
            <a:t>Minimal maintenance needed.</a:t>
          </a:r>
        </a:p>
      </dgm:t>
    </dgm:pt>
    <dgm:pt modelId="{CDB4AD21-9349-42DE-BF71-FF20226FE78F}" type="parTrans" cxnId="{A40DC7CC-9E55-4CCE-804F-8F9123F16102}">
      <dgm:prSet/>
      <dgm:spPr/>
      <dgm:t>
        <a:bodyPr/>
        <a:lstStyle/>
        <a:p>
          <a:endParaRPr lang="en-US"/>
        </a:p>
      </dgm:t>
    </dgm:pt>
    <dgm:pt modelId="{F306F77E-D533-4382-84FF-5002C97894D3}" type="sibTrans" cxnId="{A40DC7CC-9E55-4CCE-804F-8F9123F16102}">
      <dgm:prSet/>
      <dgm:spPr/>
      <dgm:t>
        <a:bodyPr/>
        <a:lstStyle/>
        <a:p>
          <a:endParaRPr lang="en-US"/>
        </a:p>
      </dgm:t>
    </dgm:pt>
    <dgm:pt modelId="{3C599734-5DC3-4164-BC6C-96E0DE1D705A}">
      <dgm:prSet/>
      <dgm:spPr/>
      <dgm:t>
        <a:bodyPr/>
        <a:lstStyle/>
        <a:p>
          <a:r>
            <a:rPr lang="en-US"/>
            <a:t>3. Operational Feasibility</a:t>
          </a:r>
        </a:p>
      </dgm:t>
    </dgm:pt>
    <dgm:pt modelId="{CE6885CA-F145-430F-A2B3-48A93DE42B25}" type="parTrans" cxnId="{6FEA90BA-884A-47DC-9F73-91F6E13BACE4}">
      <dgm:prSet/>
      <dgm:spPr/>
      <dgm:t>
        <a:bodyPr/>
        <a:lstStyle/>
        <a:p>
          <a:endParaRPr lang="en-US"/>
        </a:p>
      </dgm:t>
    </dgm:pt>
    <dgm:pt modelId="{941518B0-BB6E-47FC-B958-750785454B53}" type="sibTrans" cxnId="{6FEA90BA-884A-47DC-9F73-91F6E13BACE4}">
      <dgm:prSet/>
      <dgm:spPr/>
      <dgm:t>
        <a:bodyPr/>
        <a:lstStyle/>
        <a:p>
          <a:endParaRPr lang="en-US"/>
        </a:p>
      </dgm:t>
    </dgm:pt>
    <dgm:pt modelId="{E7F60804-0878-43BE-8E8E-22B2CE476E47}">
      <dgm:prSet/>
      <dgm:spPr/>
      <dgm:t>
        <a:bodyPr/>
        <a:lstStyle/>
        <a:p>
          <a:r>
            <a:rPr lang="en-US"/>
            <a:t>Easy to use console interface.</a:t>
          </a:r>
        </a:p>
      </dgm:t>
    </dgm:pt>
    <dgm:pt modelId="{48C3A63E-629A-40CF-8DFE-87157893657C}" type="parTrans" cxnId="{D231EC12-5189-4396-A4E1-4010C7EE3D50}">
      <dgm:prSet/>
      <dgm:spPr/>
      <dgm:t>
        <a:bodyPr/>
        <a:lstStyle/>
        <a:p>
          <a:endParaRPr lang="en-US"/>
        </a:p>
      </dgm:t>
    </dgm:pt>
    <dgm:pt modelId="{9090F206-8861-4E03-A516-94B9294744DA}" type="sibTrans" cxnId="{D231EC12-5189-4396-A4E1-4010C7EE3D50}">
      <dgm:prSet/>
      <dgm:spPr/>
      <dgm:t>
        <a:bodyPr/>
        <a:lstStyle/>
        <a:p>
          <a:endParaRPr lang="en-US"/>
        </a:p>
      </dgm:t>
    </dgm:pt>
    <dgm:pt modelId="{67902A74-96F7-4055-BA1D-6DE20AC56CC6}">
      <dgm:prSet/>
      <dgm:spPr/>
      <dgm:t>
        <a:bodyPr/>
        <a:lstStyle/>
        <a:p>
          <a:r>
            <a:rPr lang="en-US"/>
            <a:t>Basic send/receive message functionality.</a:t>
          </a:r>
        </a:p>
      </dgm:t>
    </dgm:pt>
    <dgm:pt modelId="{61AF5803-BF71-4ADF-8A1F-3B3E575494DD}" type="parTrans" cxnId="{60FDA731-F20D-4AFD-8B77-8DD92105683B}">
      <dgm:prSet/>
      <dgm:spPr/>
      <dgm:t>
        <a:bodyPr/>
        <a:lstStyle/>
        <a:p>
          <a:endParaRPr lang="en-US"/>
        </a:p>
      </dgm:t>
    </dgm:pt>
    <dgm:pt modelId="{6BD7A909-AD95-4D8E-A906-5C2DC07559BB}" type="sibTrans" cxnId="{60FDA731-F20D-4AFD-8B77-8DD92105683B}">
      <dgm:prSet/>
      <dgm:spPr/>
      <dgm:t>
        <a:bodyPr/>
        <a:lstStyle/>
        <a:p>
          <a:endParaRPr lang="en-US"/>
        </a:p>
      </dgm:t>
    </dgm:pt>
    <dgm:pt modelId="{84F06BC6-FF79-464C-8D0C-7020E197E1CA}">
      <dgm:prSet/>
      <dgm:spPr/>
      <dgm:t>
        <a:bodyPr/>
        <a:lstStyle/>
        <a:p>
          <a:r>
            <a:rPr lang="en-US"/>
            <a:t>Suitable for learning encryption and basic secure communication.</a:t>
          </a:r>
        </a:p>
      </dgm:t>
    </dgm:pt>
    <dgm:pt modelId="{B10EC181-7FF3-4006-9922-23CF54AC3B41}" type="parTrans" cxnId="{1D18AF54-1361-42C6-B297-10E0C70ECD31}">
      <dgm:prSet/>
      <dgm:spPr/>
      <dgm:t>
        <a:bodyPr/>
        <a:lstStyle/>
        <a:p>
          <a:endParaRPr lang="en-US"/>
        </a:p>
      </dgm:t>
    </dgm:pt>
    <dgm:pt modelId="{28E8D7BA-2071-4D24-8999-129DC3376182}" type="sibTrans" cxnId="{1D18AF54-1361-42C6-B297-10E0C70ECD31}">
      <dgm:prSet/>
      <dgm:spPr/>
      <dgm:t>
        <a:bodyPr/>
        <a:lstStyle/>
        <a:p>
          <a:endParaRPr lang="en-US"/>
        </a:p>
      </dgm:t>
    </dgm:pt>
    <dgm:pt modelId="{3E3F8626-AF08-46A7-B1EB-8DFD09AC7DDD}" type="pres">
      <dgm:prSet presAssocID="{D596287D-4ABD-4049-8FEF-8F331F1BC033}" presName="Name0" presStyleCnt="0">
        <dgm:presLayoutVars>
          <dgm:dir/>
          <dgm:resizeHandles val="exact"/>
        </dgm:presLayoutVars>
      </dgm:prSet>
      <dgm:spPr/>
    </dgm:pt>
    <dgm:pt modelId="{5C902E0E-459A-4F18-8427-7C87149F6420}" type="pres">
      <dgm:prSet presAssocID="{13463407-0CAE-4F78-86B1-EDDD96432CC3}" presName="node" presStyleLbl="node1" presStyleIdx="0" presStyleCnt="12">
        <dgm:presLayoutVars>
          <dgm:bulletEnabled val="1"/>
        </dgm:presLayoutVars>
      </dgm:prSet>
      <dgm:spPr/>
    </dgm:pt>
    <dgm:pt modelId="{5619906D-AAD3-4E8F-A00C-AD47E06E6964}" type="pres">
      <dgm:prSet presAssocID="{D51E920A-5731-4A50-BD77-6B890BF867ED}" presName="sibTrans" presStyleLbl="sibTrans1D1" presStyleIdx="0" presStyleCnt="11"/>
      <dgm:spPr/>
    </dgm:pt>
    <dgm:pt modelId="{1A6871AF-5CEC-4770-BF1F-2E2DA00579E8}" type="pres">
      <dgm:prSet presAssocID="{D51E920A-5731-4A50-BD77-6B890BF867ED}" presName="connectorText" presStyleLbl="sibTrans1D1" presStyleIdx="0" presStyleCnt="11"/>
      <dgm:spPr/>
    </dgm:pt>
    <dgm:pt modelId="{01CA0EFA-9253-4D9A-B22D-C7D9AEC2E6F7}" type="pres">
      <dgm:prSet presAssocID="{4743DD8D-3AA4-4B34-BD8E-A8AC2D667B84}" presName="node" presStyleLbl="node1" presStyleIdx="1" presStyleCnt="12">
        <dgm:presLayoutVars>
          <dgm:bulletEnabled val="1"/>
        </dgm:presLayoutVars>
      </dgm:prSet>
      <dgm:spPr/>
    </dgm:pt>
    <dgm:pt modelId="{2AB207D2-C2D2-4DB5-B595-6D5F24F3EC7D}" type="pres">
      <dgm:prSet presAssocID="{C90BE8B7-6E8D-4FB3-8059-5B8FC0A6B0F9}" presName="sibTrans" presStyleLbl="sibTrans1D1" presStyleIdx="1" presStyleCnt="11"/>
      <dgm:spPr/>
    </dgm:pt>
    <dgm:pt modelId="{0AD63579-1436-41C7-B8C5-1C68E95004B5}" type="pres">
      <dgm:prSet presAssocID="{C90BE8B7-6E8D-4FB3-8059-5B8FC0A6B0F9}" presName="connectorText" presStyleLbl="sibTrans1D1" presStyleIdx="1" presStyleCnt="11"/>
      <dgm:spPr/>
    </dgm:pt>
    <dgm:pt modelId="{6AC3024D-2A42-4936-A337-F28DA2687EE8}" type="pres">
      <dgm:prSet presAssocID="{E8036A7F-5F61-4583-9F9F-4E5796AF4528}" presName="node" presStyleLbl="node1" presStyleIdx="2" presStyleCnt="12">
        <dgm:presLayoutVars>
          <dgm:bulletEnabled val="1"/>
        </dgm:presLayoutVars>
      </dgm:prSet>
      <dgm:spPr/>
    </dgm:pt>
    <dgm:pt modelId="{3B621307-6830-4323-AAEB-4C0B3F930F53}" type="pres">
      <dgm:prSet presAssocID="{E3237F9B-318E-4345-816A-259EF985EED5}" presName="sibTrans" presStyleLbl="sibTrans1D1" presStyleIdx="2" presStyleCnt="11"/>
      <dgm:spPr/>
    </dgm:pt>
    <dgm:pt modelId="{9E6D35D0-04B0-4C27-A35B-8F5CE8015099}" type="pres">
      <dgm:prSet presAssocID="{E3237F9B-318E-4345-816A-259EF985EED5}" presName="connectorText" presStyleLbl="sibTrans1D1" presStyleIdx="2" presStyleCnt="11"/>
      <dgm:spPr/>
    </dgm:pt>
    <dgm:pt modelId="{66CF3604-ADC4-4FE5-8C75-7199FF060976}" type="pres">
      <dgm:prSet presAssocID="{EA033A29-DC49-4C78-A77F-D56B137851E3}" presName="node" presStyleLbl="node1" presStyleIdx="3" presStyleCnt="12">
        <dgm:presLayoutVars>
          <dgm:bulletEnabled val="1"/>
        </dgm:presLayoutVars>
      </dgm:prSet>
      <dgm:spPr/>
    </dgm:pt>
    <dgm:pt modelId="{1EDD6989-BC85-447B-8D3A-23CB40ECD2A4}" type="pres">
      <dgm:prSet presAssocID="{8A53F146-BDF5-44AB-8350-748CB815EF44}" presName="sibTrans" presStyleLbl="sibTrans1D1" presStyleIdx="3" presStyleCnt="11"/>
      <dgm:spPr/>
    </dgm:pt>
    <dgm:pt modelId="{9A7F8DF7-6AA0-4216-A963-E5596EEE7F1E}" type="pres">
      <dgm:prSet presAssocID="{8A53F146-BDF5-44AB-8350-748CB815EF44}" presName="connectorText" presStyleLbl="sibTrans1D1" presStyleIdx="3" presStyleCnt="11"/>
      <dgm:spPr/>
    </dgm:pt>
    <dgm:pt modelId="{B32F905F-064F-4571-B241-485B6AC5B9D1}" type="pres">
      <dgm:prSet presAssocID="{073722A6-E0B7-4BB0-A200-5900ECE8D6C3}" presName="node" presStyleLbl="node1" presStyleIdx="4" presStyleCnt="12">
        <dgm:presLayoutVars>
          <dgm:bulletEnabled val="1"/>
        </dgm:presLayoutVars>
      </dgm:prSet>
      <dgm:spPr/>
    </dgm:pt>
    <dgm:pt modelId="{8F32191F-D85F-4D7F-96E9-E63E97E186FB}" type="pres">
      <dgm:prSet presAssocID="{6EF48218-0268-48CB-B7E5-284F01EEA844}" presName="sibTrans" presStyleLbl="sibTrans1D1" presStyleIdx="4" presStyleCnt="11"/>
      <dgm:spPr/>
    </dgm:pt>
    <dgm:pt modelId="{2F13BBA2-96B7-4092-9D91-9B836F291168}" type="pres">
      <dgm:prSet presAssocID="{6EF48218-0268-48CB-B7E5-284F01EEA844}" presName="connectorText" presStyleLbl="sibTrans1D1" presStyleIdx="4" presStyleCnt="11"/>
      <dgm:spPr/>
    </dgm:pt>
    <dgm:pt modelId="{14E85ED5-0A4F-41C4-9F54-E1E47238017B}" type="pres">
      <dgm:prSet presAssocID="{1479B5CD-B54C-4BDA-97D1-A55B92094845}" presName="node" presStyleLbl="node1" presStyleIdx="5" presStyleCnt="12">
        <dgm:presLayoutVars>
          <dgm:bulletEnabled val="1"/>
        </dgm:presLayoutVars>
      </dgm:prSet>
      <dgm:spPr/>
    </dgm:pt>
    <dgm:pt modelId="{29D8117D-787A-4F92-BAC6-B869BE3B9543}" type="pres">
      <dgm:prSet presAssocID="{6E91D496-3B10-4E48-9D14-B78D2AB8D564}" presName="sibTrans" presStyleLbl="sibTrans1D1" presStyleIdx="5" presStyleCnt="11"/>
      <dgm:spPr/>
    </dgm:pt>
    <dgm:pt modelId="{4511D4D8-89C4-44B2-8257-BE8D2374656D}" type="pres">
      <dgm:prSet presAssocID="{6E91D496-3B10-4E48-9D14-B78D2AB8D564}" presName="connectorText" presStyleLbl="sibTrans1D1" presStyleIdx="5" presStyleCnt="11"/>
      <dgm:spPr/>
    </dgm:pt>
    <dgm:pt modelId="{3532E491-128A-48BE-BC27-03C22A3D6F24}" type="pres">
      <dgm:prSet presAssocID="{F5155547-86F8-489D-B5D5-499A4896320C}" presName="node" presStyleLbl="node1" presStyleIdx="6" presStyleCnt="12">
        <dgm:presLayoutVars>
          <dgm:bulletEnabled val="1"/>
        </dgm:presLayoutVars>
      </dgm:prSet>
      <dgm:spPr/>
    </dgm:pt>
    <dgm:pt modelId="{A40C0590-A969-47B1-A955-E5E25945D465}" type="pres">
      <dgm:prSet presAssocID="{09BE5104-3F44-4EFC-80F3-E980A98BD5F8}" presName="sibTrans" presStyleLbl="sibTrans1D1" presStyleIdx="6" presStyleCnt="11"/>
      <dgm:spPr/>
    </dgm:pt>
    <dgm:pt modelId="{57C8390B-5A3F-4201-A258-13B7C07E458C}" type="pres">
      <dgm:prSet presAssocID="{09BE5104-3F44-4EFC-80F3-E980A98BD5F8}" presName="connectorText" presStyleLbl="sibTrans1D1" presStyleIdx="6" presStyleCnt="11"/>
      <dgm:spPr/>
    </dgm:pt>
    <dgm:pt modelId="{87CDF3FF-CF37-4256-B940-64FA02ABF150}" type="pres">
      <dgm:prSet presAssocID="{4D2E205F-7F77-4934-B646-01D5C5B2C115}" presName="node" presStyleLbl="node1" presStyleIdx="7" presStyleCnt="12">
        <dgm:presLayoutVars>
          <dgm:bulletEnabled val="1"/>
        </dgm:presLayoutVars>
      </dgm:prSet>
      <dgm:spPr/>
    </dgm:pt>
    <dgm:pt modelId="{EF76B543-06DF-4737-9932-97FFE739C4A3}" type="pres">
      <dgm:prSet presAssocID="{F306F77E-D533-4382-84FF-5002C97894D3}" presName="sibTrans" presStyleLbl="sibTrans1D1" presStyleIdx="7" presStyleCnt="11"/>
      <dgm:spPr/>
    </dgm:pt>
    <dgm:pt modelId="{468847FB-1F5F-4532-A841-133B0521FB6F}" type="pres">
      <dgm:prSet presAssocID="{F306F77E-D533-4382-84FF-5002C97894D3}" presName="connectorText" presStyleLbl="sibTrans1D1" presStyleIdx="7" presStyleCnt="11"/>
      <dgm:spPr/>
    </dgm:pt>
    <dgm:pt modelId="{BD577FAB-53FA-471B-8EB8-DDCFA44C2BF8}" type="pres">
      <dgm:prSet presAssocID="{3C599734-5DC3-4164-BC6C-96E0DE1D705A}" presName="node" presStyleLbl="node1" presStyleIdx="8" presStyleCnt="12">
        <dgm:presLayoutVars>
          <dgm:bulletEnabled val="1"/>
        </dgm:presLayoutVars>
      </dgm:prSet>
      <dgm:spPr/>
    </dgm:pt>
    <dgm:pt modelId="{0FC10102-F60B-45E5-84AB-0D6E150128F0}" type="pres">
      <dgm:prSet presAssocID="{941518B0-BB6E-47FC-B958-750785454B53}" presName="sibTrans" presStyleLbl="sibTrans1D1" presStyleIdx="8" presStyleCnt="11"/>
      <dgm:spPr/>
    </dgm:pt>
    <dgm:pt modelId="{39AC3C9D-D715-4D35-B447-A653E9E387C0}" type="pres">
      <dgm:prSet presAssocID="{941518B0-BB6E-47FC-B958-750785454B53}" presName="connectorText" presStyleLbl="sibTrans1D1" presStyleIdx="8" presStyleCnt="11"/>
      <dgm:spPr/>
    </dgm:pt>
    <dgm:pt modelId="{D1D25BC4-A773-4A41-A0A1-4ECB86EC7B57}" type="pres">
      <dgm:prSet presAssocID="{E7F60804-0878-43BE-8E8E-22B2CE476E47}" presName="node" presStyleLbl="node1" presStyleIdx="9" presStyleCnt="12">
        <dgm:presLayoutVars>
          <dgm:bulletEnabled val="1"/>
        </dgm:presLayoutVars>
      </dgm:prSet>
      <dgm:spPr/>
    </dgm:pt>
    <dgm:pt modelId="{0638033E-76B9-474C-A5BC-E44A26F5F91F}" type="pres">
      <dgm:prSet presAssocID="{9090F206-8861-4E03-A516-94B9294744DA}" presName="sibTrans" presStyleLbl="sibTrans1D1" presStyleIdx="9" presStyleCnt="11"/>
      <dgm:spPr/>
    </dgm:pt>
    <dgm:pt modelId="{E6817248-8025-427B-9DFD-2B31BDE2E61C}" type="pres">
      <dgm:prSet presAssocID="{9090F206-8861-4E03-A516-94B9294744DA}" presName="connectorText" presStyleLbl="sibTrans1D1" presStyleIdx="9" presStyleCnt="11"/>
      <dgm:spPr/>
    </dgm:pt>
    <dgm:pt modelId="{05F3781C-429A-4BDF-BEE4-2EE037365E16}" type="pres">
      <dgm:prSet presAssocID="{67902A74-96F7-4055-BA1D-6DE20AC56CC6}" presName="node" presStyleLbl="node1" presStyleIdx="10" presStyleCnt="12">
        <dgm:presLayoutVars>
          <dgm:bulletEnabled val="1"/>
        </dgm:presLayoutVars>
      </dgm:prSet>
      <dgm:spPr/>
    </dgm:pt>
    <dgm:pt modelId="{B737069C-964B-42F1-9463-6CD7EAAEA88C}" type="pres">
      <dgm:prSet presAssocID="{6BD7A909-AD95-4D8E-A906-5C2DC07559BB}" presName="sibTrans" presStyleLbl="sibTrans1D1" presStyleIdx="10" presStyleCnt="11"/>
      <dgm:spPr/>
    </dgm:pt>
    <dgm:pt modelId="{803EC9D1-1838-4D62-814E-921578F9EB9C}" type="pres">
      <dgm:prSet presAssocID="{6BD7A909-AD95-4D8E-A906-5C2DC07559BB}" presName="connectorText" presStyleLbl="sibTrans1D1" presStyleIdx="10" presStyleCnt="11"/>
      <dgm:spPr/>
    </dgm:pt>
    <dgm:pt modelId="{406169AD-BA1F-4D2A-8E0C-ABBA7447A2DC}" type="pres">
      <dgm:prSet presAssocID="{84F06BC6-FF79-464C-8D0C-7020E197E1CA}" presName="node" presStyleLbl="node1" presStyleIdx="11" presStyleCnt="12">
        <dgm:presLayoutVars>
          <dgm:bulletEnabled val="1"/>
        </dgm:presLayoutVars>
      </dgm:prSet>
      <dgm:spPr/>
    </dgm:pt>
  </dgm:ptLst>
  <dgm:cxnLst>
    <dgm:cxn modelId="{D231EC12-5189-4396-A4E1-4010C7EE3D50}" srcId="{D596287D-4ABD-4049-8FEF-8F331F1BC033}" destId="{E7F60804-0878-43BE-8E8E-22B2CE476E47}" srcOrd="9" destOrd="0" parTransId="{48C3A63E-629A-40CF-8DFE-87157893657C}" sibTransId="{9090F206-8861-4E03-A516-94B9294744DA}"/>
    <dgm:cxn modelId="{04AB0B13-A7B6-4A2D-9223-AC0ED2B64DAE}" type="presOf" srcId="{6E91D496-3B10-4E48-9D14-B78D2AB8D564}" destId="{29D8117D-787A-4F92-BAC6-B869BE3B9543}" srcOrd="0" destOrd="0" presId="urn:microsoft.com/office/officeart/2016/7/layout/RepeatingBendingProcessNew"/>
    <dgm:cxn modelId="{C695A91B-E8D9-4F02-ACF2-FC3E03FCD811}" type="presOf" srcId="{09BE5104-3F44-4EFC-80F3-E980A98BD5F8}" destId="{A40C0590-A969-47B1-A955-E5E25945D465}" srcOrd="0" destOrd="0" presId="urn:microsoft.com/office/officeart/2016/7/layout/RepeatingBendingProcessNew"/>
    <dgm:cxn modelId="{F4E93F23-F942-45D5-9C78-9F64D37469C5}" type="presOf" srcId="{073722A6-E0B7-4BB0-A200-5900ECE8D6C3}" destId="{B32F905F-064F-4571-B241-485B6AC5B9D1}" srcOrd="0" destOrd="0" presId="urn:microsoft.com/office/officeart/2016/7/layout/RepeatingBendingProcessNew"/>
    <dgm:cxn modelId="{D347CC27-129A-41E8-800F-23BF9A21D86F}" srcId="{D596287D-4ABD-4049-8FEF-8F331F1BC033}" destId="{EA033A29-DC49-4C78-A77F-D56B137851E3}" srcOrd="3" destOrd="0" parTransId="{33F3CE83-4C33-41A4-AD87-312F719CE47C}" sibTransId="{8A53F146-BDF5-44AB-8350-748CB815EF44}"/>
    <dgm:cxn modelId="{9A9B022F-544E-42E1-8866-58A74C74E5FC}" type="presOf" srcId="{6E91D496-3B10-4E48-9D14-B78D2AB8D564}" destId="{4511D4D8-89C4-44B2-8257-BE8D2374656D}" srcOrd="1" destOrd="0" presId="urn:microsoft.com/office/officeart/2016/7/layout/RepeatingBendingProcessNew"/>
    <dgm:cxn modelId="{A5944B2F-44B1-4516-9F7A-78838B9CE013}" type="presOf" srcId="{6EF48218-0268-48CB-B7E5-284F01EEA844}" destId="{8F32191F-D85F-4D7F-96E9-E63E97E186FB}" srcOrd="0" destOrd="0" presId="urn:microsoft.com/office/officeart/2016/7/layout/RepeatingBendingProcessNew"/>
    <dgm:cxn modelId="{827E2A30-2B5D-4840-AFC6-0C29F049CE2B}" type="presOf" srcId="{941518B0-BB6E-47FC-B958-750785454B53}" destId="{0FC10102-F60B-45E5-84AB-0D6E150128F0}" srcOrd="0" destOrd="0" presId="urn:microsoft.com/office/officeart/2016/7/layout/RepeatingBendingProcessNew"/>
    <dgm:cxn modelId="{60FDA731-F20D-4AFD-8B77-8DD92105683B}" srcId="{D596287D-4ABD-4049-8FEF-8F331F1BC033}" destId="{67902A74-96F7-4055-BA1D-6DE20AC56CC6}" srcOrd="10" destOrd="0" parTransId="{61AF5803-BF71-4ADF-8A1F-3B3E575494DD}" sibTransId="{6BD7A909-AD95-4D8E-A906-5C2DC07559BB}"/>
    <dgm:cxn modelId="{03D17E38-6EDB-4989-96A7-7C7EADD9FE18}" type="presOf" srcId="{C90BE8B7-6E8D-4FB3-8059-5B8FC0A6B0F9}" destId="{0AD63579-1436-41C7-B8C5-1C68E95004B5}" srcOrd="1" destOrd="0" presId="urn:microsoft.com/office/officeart/2016/7/layout/RepeatingBendingProcessNew"/>
    <dgm:cxn modelId="{59ED4E5C-5E12-41A1-AC57-BAF214543A20}" type="presOf" srcId="{E3237F9B-318E-4345-816A-259EF985EED5}" destId="{3B621307-6830-4323-AAEB-4C0B3F930F53}" srcOrd="0" destOrd="0" presId="urn:microsoft.com/office/officeart/2016/7/layout/RepeatingBendingProcessNew"/>
    <dgm:cxn modelId="{51481F5E-BF7D-466F-8053-6D58651D7552}" type="presOf" srcId="{E8036A7F-5F61-4583-9F9F-4E5796AF4528}" destId="{6AC3024D-2A42-4936-A337-F28DA2687EE8}" srcOrd="0" destOrd="0" presId="urn:microsoft.com/office/officeart/2016/7/layout/RepeatingBendingProcessNew"/>
    <dgm:cxn modelId="{8780A941-5243-4426-A46B-D98EA1AC145B}" type="presOf" srcId="{84F06BC6-FF79-464C-8D0C-7020E197E1CA}" destId="{406169AD-BA1F-4D2A-8E0C-ABBA7447A2DC}" srcOrd="0" destOrd="0" presId="urn:microsoft.com/office/officeart/2016/7/layout/RepeatingBendingProcessNew"/>
    <dgm:cxn modelId="{B24FDC63-F91A-4522-B257-34C0FAAD57FA}" type="presOf" srcId="{4D2E205F-7F77-4934-B646-01D5C5B2C115}" destId="{87CDF3FF-CF37-4256-B940-64FA02ABF150}" srcOrd="0" destOrd="0" presId="urn:microsoft.com/office/officeart/2016/7/layout/RepeatingBendingProcessNew"/>
    <dgm:cxn modelId="{CC9ADF66-563E-4DCF-B2C2-40F78C5A8750}" type="presOf" srcId="{6EF48218-0268-48CB-B7E5-284F01EEA844}" destId="{2F13BBA2-96B7-4092-9D91-9B836F291168}" srcOrd="1" destOrd="0" presId="urn:microsoft.com/office/officeart/2016/7/layout/RepeatingBendingProcessNew"/>
    <dgm:cxn modelId="{06AACB47-A362-4C3C-9320-B30AC8CB1A13}" type="presOf" srcId="{67902A74-96F7-4055-BA1D-6DE20AC56CC6}" destId="{05F3781C-429A-4BDF-BEE4-2EE037365E16}" srcOrd="0" destOrd="0" presId="urn:microsoft.com/office/officeart/2016/7/layout/RepeatingBendingProcessNew"/>
    <dgm:cxn modelId="{149A5249-C7D8-44DE-981C-DE1719AAF708}" type="presOf" srcId="{F306F77E-D533-4382-84FF-5002C97894D3}" destId="{468847FB-1F5F-4532-A841-133B0521FB6F}" srcOrd="1" destOrd="0" presId="urn:microsoft.com/office/officeart/2016/7/layout/RepeatingBendingProcessNew"/>
    <dgm:cxn modelId="{1ABF2350-9C0E-4E5A-AE13-BA5328414EB4}" type="presOf" srcId="{D51E920A-5731-4A50-BD77-6B890BF867ED}" destId="{1A6871AF-5CEC-4770-BF1F-2E2DA00579E8}" srcOrd="1" destOrd="0" presId="urn:microsoft.com/office/officeart/2016/7/layout/RepeatingBendingProcessNew"/>
    <dgm:cxn modelId="{1D18AF54-1361-42C6-B297-10E0C70ECD31}" srcId="{D596287D-4ABD-4049-8FEF-8F331F1BC033}" destId="{84F06BC6-FF79-464C-8D0C-7020E197E1CA}" srcOrd="11" destOrd="0" parTransId="{B10EC181-7FF3-4006-9922-23CF54AC3B41}" sibTransId="{28E8D7BA-2071-4D24-8999-129DC3376182}"/>
    <dgm:cxn modelId="{5F7AFA55-8F78-46C7-AAB7-7D55F9795930}" type="presOf" srcId="{3C599734-5DC3-4164-BC6C-96E0DE1D705A}" destId="{BD577FAB-53FA-471B-8EB8-DDCFA44C2BF8}" srcOrd="0" destOrd="0" presId="urn:microsoft.com/office/officeart/2016/7/layout/RepeatingBendingProcessNew"/>
    <dgm:cxn modelId="{9C9F9056-AF00-4831-92B6-B31E88619C09}" type="presOf" srcId="{09BE5104-3F44-4EFC-80F3-E980A98BD5F8}" destId="{57C8390B-5A3F-4201-A258-13B7C07E458C}" srcOrd="1" destOrd="0" presId="urn:microsoft.com/office/officeart/2016/7/layout/RepeatingBendingProcessNew"/>
    <dgm:cxn modelId="{8D92FF7A-2EC9-41D3-8C6A-9ABF496EE6C8}" type="presOf" srcId="{9090F206-8861-4E03-A516-94B9294744DA}" destId="{E6817248-8025-427B-9DFD-2B31BDE2E61C}" srcOrd="1" destOrd="0" presId="urn:microsoft.com/office/officeart/2016/7/layout/RepeatingBendingProcessNew"/>
    <dgm:cxn modelId="{B3B63981-4381-4F1E-9A25-A5FBFC444A8F}" type="presOf" srcId="{F5155547-86F8-489D-B5D5-499A4896320C}" destId="{3532E491-128A-48BE-BC27-03C22A3D6F24}" srcOrd="0" destOrd="0" presId="urn:microsoft.com/office/officeart/2016/7/layout/RepeatingBendingProcessNew"/>
    <dgm:cxn modelId="{CFF96B89-19F3-4E8C-9B84-A93AC7F3BD91}" srcId="{D596287D-4ABD-4049-8FEF-8F331F1BC033}" destId="{E8036A7F-5F61-4583-9F9F-4E5796AF4528}" srcOrd="2" destOrd="0" parTransId="{6CD580C6-D872-434A-821F-0A9C792EFB9B}" sibTransId="{E3237F9B-318E-4345-816A-259EF985EED5}"/>
    <dgm:cxn modelId="{835E7A91-411E-4E83-9760-C34CDC9766B6}" type="presOf" srcId="{E3237F9B-318E-4345-816A-259EF985EED5}" destId="{9E6D35D0-04B0-4C27-A35B-8F5CE8015099}" srcOrd="1" destOrd="0" presId="urn:microsoft.com/office/officeart/2016/7/layout/RepeatingBendingProcessNew"/>
    <dgm:cxn modelId="{A3043F9C-F354-48DA-B481-D47331D9607A}" type="presOf" srcId="{4743DD8D-3AA4-4B34-BD8E-A8AC2D667B84}" destId="{01CA0EFA-9253-4D9A-B22D-C7D9AEC2E6F7}" srcOrd="0" destOrd="0" presId="urn:microsoft.com/office/officeart/2016/7/layout/RepeatingBendingProcessNew"/>
    <dgm:cxn modelId="{13F747A3-4A6A-4200-A880-BFCBF8029CBA}" type="presOf" srcId="{E7F60804-0878-43BE-8E8E-22B2CE476E47}" destId="{D1D25BC4-A773-4A41-A0A1-4ECB86EC7B57}" srcOrd="0" destOrd="0" presId="urn:microsoft.com/office/officeart/2016/7/layout/RepeatingBendingProcessNew"/>
    <dgm:cxn modelId="{9C5E76A4-9BFD-4F5E-A89B-2DD75300C94B}" type="presOf" srcId="{F306F77E-D533-4382-84FF-5002C97894D3}" destId="{EF76B543-06DF-4737-9932-97FFE739C4A3}" srcOrd="0" destOrd="0" presId="urn:microsoft.com/office/officeart/2016/7/layout/RepeatingBendingProcessNew"/>
    <dgm:cxn modelId="{5847DFB2-C1DF-4695-9C5B-5A56E61A28D1}" srcId="{D596287D-4ABD-4049-8FEF-8F331F1BC033}" destId="{13463407-0CAE-4F78-86B1-EDDD96432CC3}" srcOrd="0" destOrd="0" parTransId="{6B74131B-D97A-4BC1-AB2E-542BA458431D}" sibTransId="{D51E920A-5731-4A50-BD77-6B890BF867ED}"/>
    <dgm:cxn modelId="{8F0CABB9-2D73-4354-9AE5-37C13F79CE8F}" type="presOf" srcId="{6BD7A909-AD95-4D8E-A906-5C2DC07559BB}" destId="{B737069C-964B-42F1-9463-6CD7EAAEA88C}" srcOrd="0" destOrd="0" presId="urn:microsoft.com/office/officeart/2016/7/layout/RepeatingBendingProcessNew"/>
    <dgm:cxn modelId="{6FEA90BA-884A-47DC-9F73-91F6E13BACE4}" srcId="{D596287D-4ABD-4049-8FEF-8F331F1BC033}" destId="{3C599734-5DC3-4164-BC6C-96E0DE1D705A}" srcOrd="8" destOrd="0" parTransId="{CE6885CA-F145-430F-A2B3-48A93DE42B25}" sibTransId="{941518B0-BB6E-47FC-B958-750785454B53}"/>
    <dgm:cxn modelId="{155641C9-1BD5-4A75-AD9C-055AAFA16266}" type="presOf" srcId="{8A53F146-BDF5-44AB-8350-748CB815EF44}" destId="{9A7F8DF7-6AA0-4216-A963-E5596EEE7F1E}" srcOrd="1" destOrd="0" presId="urn:microsoft.com/office/officeart/2016/7/layout/RepeatingBendingProcessNew"/>
    <dgm:cxn modelId="{A40DC7CC-9E55-4CCE-804F-8F9123F16102}" srcId="{D596287D-4ABD-4049-8FEF-8F331F1BC033}" destId="{4D2E205F-7F77-4934-B646-01D5C5B2C115}" srcOrd="7" destOrd="0" parTransId="{CDB4AD21-9349-42DE-BF71-FF20226FE78F}" sibTransId="{F306F77E-D533-4382-84FF-5002C97894D3}"/>
    <dgm:cxn modelId="{055119CD-2DCC-4688-A093-52197D15429F}" srcId="{D596287D-4ABD-4049-8FEF-8F331F1BC033}" destId="{073722A6-E0B7-4BB0-A200-5900ECE8D6C3}" srcOrd="4" destOrd="0" parTransId="{DD42E780-024A-4AC7-9097-55F85D7B9354}" sibTransId="{6EF48218-0268-48CB-B7E5-284F01EEA844}"/>
    <dgm:cxn modelId="{DBC4A1CF-04AA-4AE7-B7F2-744E6280B564}" srcId="{D596287D-4ABD-4049-8FEF-8F331F1BC033}" destId="{1479B5CD-B54C-4BDA-97D1-A55B92094845}" srcOrd="5" destOrd="0" parTransId="{08EFF1FB-C158-45A9-A791-0310EA47820A}" sibTransId="{6E91D496-3B10-4E48-9D14-B78D2AB8D564}"/>
    <dgm:cxn modelId="{E819EFD5-068A-4E42-865F-45A82E2D76B6}" type="presOf" srcId="{D51E920A-5731-4A50-BD77-6B890BF867ED}" destId="{5619906D-AAD3-4E8F-A00C-AD47E06E6964}" srcOrd="0" destOrd="0" presId="urn:microsoft.com/office/officeart/2016/7/layout/RepeatingBendingProcessNew"/>
    <dgm:cxn modelId="{F61390DD-432D-4156-B8C5-93FF7A3A154F}" type="presOf" srcId="{1479B5CD-B54C-4BDA-97D1-A55B92094845}" destId="{14E85ED5-0A4F-41C4-9F54-E1E47238017B}" srcOrd="0" destOrd="0" presId="urn:microsoft.com/office/officeart/2016/7/layout/RepeatingBendingProcessNew"/>
    <dgm:cxn modelId="{E064EFDD-9EAE-4AED-87FB-9B7602BD65B4}" srcId="{D596287D-4ABD-4049-8FEF-8F331F1BC033}" destId="{4743DD8D-3AA4-4B34-BD8E-A8AC2D667B84}" srcOrd="1" destOrd="0" parTransId="{962A3A86-F974-49D0-B975-F92DE245B5ED}" sibTransId="{C90BE8B7-6E8D-4FB3-8059-5B8FC0A6B0F9}"/>
    <dgm:cxn modelId="{E133D7E9-27D6-4807-91CF-EAFA5AAC5021}" type="presOf" srcId="{D596287D-4ABD-4049-8FEF-8F331F1BC033}" destId="{3E3F8626-AF08-46A7-B1EB-8DFD09AC7DDD}" srcOrd="0" destOrd="0" presId="urn:microsoft.com/office/officeart/2016/7/layout/RepeatingBendingProcessNew"/>
    <dgm:cxn modelId="{7F3707EA-A101-47CD-8045-D9EF395564B5}" type="presOf" srcId="{13463407-0CAE-4F78-86B1-EDDD96432CC3}" destId="{5C902E0E-459A-4F18-8427-7C87149F6420}" srcOrd="0" destOrd="0" presId="urn:microsoft.com/office/officeart/2016/7/layout/RepeatingBendingProcessNew"/>
    <dgm:cxn modelId="{3AAE3EEF-B137-4D3A-ADE7-310497779CA6}" type="presOf" srcId="{941518B0-BB6E-47FC-B958-750785454B53}" destId="{39AC3C9D-D715-4D35-B447-A653E9E387C0}" srcOrd="1" destOrd="0" presId="urn:microsoft.com/office/officeart/2016/7/layout/RepeatingBendingProcessNew"/>
    <dgm:cxn modelId="{02863AF2-77D8-4DEB-8022-654075EC08B5}" type="presOf" srcId="{6BD7A909-AD95-4D8E-A906-5C2DC07559BB}" destId="{803EC9D1-1838-4D62-814E-921578F9EB9C}" srcOrd="1" destOrd="0" presId="urn:microsoft.com/office/officeart/2016/7/layout/RepeatingBendingProcessNew"/>
    <dgm:cxn modelId="{DCE1A6F3-7044-4C85-83B7-9EF6724E165A}" type="presOf" srcId="{C90BE8B7-6E8D-4FB3-8059-5B8FC0A6B0F9}" destId="{2AB207D2-C2D2-4DB5-B595-6D5F24F3EC7D}" srcOrd="0" destOrd="0" presId="urn:microsoft.com/office/officeart/2016/7/layout/RepeatingBendingProcessNew"/>
    <dgm:cxn modelId="{97E3B1F5-6C3C-4D49-8E51-692D07173786}" type="presOf" srcId="{8A53F146-BDF5-44AB-8350-748CB815EF44}" destId="{1EDD6989-BC85-447B-8D3A-23CB40ECD2A4}" srcOrd="0" destOrd="0" presId="urn:microsoft.com/office/officeart/2016/7/layout/RepeatingBendingProcessNew"/>
    <dgm:cxn modelId="{FC004EFA-8225-4A40-8B4E-D67FD391EBC8}" srcId="{D596287D-4ABD-4049-8FEF-8F331F1BC033}" destId="{F5155547-86F8-489D-B5D5-499A4896320C}" srcOrd="6" destOrd="0" parTransId="{C1233B8E-B05E-4E09-8ABD-926486DC03CC}" sibTransId="{09BE5104-3F44-4EFC-80F3-E980A98BD5F8}"/>
    <dgm:cxn modelId="{D322E7FA-E8CF-499B-AA4D-9A288676F205}" type="presOf" srcId="{EA033A29-DC49-4C78-A77F-D56B137851E3}" destId="{66CF3604-ADC4-4FE5-8C75-7199FF060976}" srcOrd="0" destOrd="0" presId="urn:microsoft.com/office/officeart/2016/7/layout/RepeatingBendingProcessNew"/>
    <dgm:cxn modelId="{709111FF-C076-4294-AB56-45E6B7816B66}" type="presOf" srcId="{9090F206-8861-4E03-A516-94B9294744DA}" destId="{0638033E-76B9-474C-A5BC-E44A26F5F91F}" srcOrd="0" destOrd="0" presId="urn:microsoft.com/office/officeart/2016/7/layout/RepeatingBendingProcessNew"/>
    <dgm:cxn modelId="{99376EB5-9385-46D8-A46D-21C6C843ACA3}" type="presParOf" srcId="{3E3F8626-AF08-46A7-B1EB-8DFD09AC7DDD}" destId="{5C902E0E-459A-4F18-8427-7C87149F6420}" srcOrd="0" destOrd="0" presId="urn:microsoft.com/office/officeart/2016/7/layout/RepeatingBendingProcessNew"/>
    <dgm:cxn modelId="{CE4E832D-3B64-4766-B2FF-372D9BE4ABC5}" type="presParOf" srcId="{3E3F8626-AF08-46A7-B1EB-8DFD09AC7DDD}" destId="{5619906D-AAD3-4E8F-A00C-AD47E06E6964}" srcOrd="1" destOrd="0" presId="urn:microsoft.com/office/officeart/2016/7/layout/RepeatingBendingProcessNew"/>
    <dgm:cxn modelId="{10329DEA-0E8B-4DBC-909D-889F4A7C2421}" type="presParOf" srcId="{5619906D-AAD3-4E8F-A00C-AD47E06E6964}" destId="{1A6871AF-5CEC-4770-BF1F-2E2DA00579E8}" srcOrd="0" destOrd="0" presId="urn:microsoft.com/office/officeart/2016/7/layout/RepeatingBendingProcessNew"/>
    <dgm:cxn modelId="{E686AAD6-02B3-4CBB-B454-51425EA1FBD2}" type="presParOf" srcId="{3E3F8626-AF08-46A7-B1EB-8DFD09AC7DDD}" destId="{01CA0EFA-9253-4D9A-B22D-C7D9AEC2E6F7}" srcOrd="2" destOrd="0" presId="urn:microsoft.com/office/officeart/2016/7/layout/RepeatingBendingProcessNew"/>
    <dgm:cxn modelId="{68728F86-D9B4-4466-9C8C-AAC114848D2A}" type="presParOf" srcId="{3E3F8626-AF08-46A7-B1EB-8DFD09AC7DDD}" destId="{2AB207D2-C2D2-4DB5-B595-6D5F24F3EC7D}" srcOrd="3" destOrd="0" presId="urn:microsoft.com/office/officeart/2016/7/layout/RepeatingBendingProcessNew"/>
    <dgm:cxn modelId="{DD621D67-E0B0-45EF-BD3D-369245E9BCD9}" type="presParOf" srcId="{2AB207D2-C2D2-4DB5-B595-6D5F24F3EC7D}" destId="{0AD63579-1436-41C7-B8C5-1C68E95004B5}" srcOrd="0" destOrd="0" presId="urn:microsoft.com/office/officeart/2016/7/layout/RepeatingBendingProcessNew"/>
    <dgm:cxn modelId="{9CFA472F-1098-4660-9D05-54C54388D90D}" type="presParOf" srcId="{3E3F8626-AF08-46A7-B1EB-8DFD09AC7DDD}" destId="{6AC3024D-2A42-4936-A337-F28DA2687EE8}" srcOrd="4" destOrd="0" presId="urn:microsoft.com/office/officeart/2016/7/layout/RepeatingBendingProcessNew"/>
    <dgm:cxn modelId="{8DDE178D-6162-4385-B4D1-65F2676D9322}" type="presParOf" srcId="{3E3F8626-AF08-46A7-B1EB-8DFD09AC7DDD}" destId="{3B621307-6830-4323-AAEB-4C0B3F930F53}" srcOrd="5" destOrd="0" presId="urn:microsoft.com/office/officeart/2016/7/layout/RepeatingBendingProcessNew"/>
    <dgm:cxn modelId="{6B50AA30-45A5-4489-B508-33547DBCC716}" type="presParOf" srcId="{3B621307-6830-4323-AAEB-4C0B3F930F53}" destId="{9E6D35D0-04B0-4C27-A35B-8F5CE8015099}" srcOrd="0" destOrd="0" presId="urn:microsoft.com/office/officeart/2016/7/layout/RepeatingBendingProcessNew"/>
    <dgm:cxn modelId="{6B767F53-7E49-44AA-972D-0A375FCD6311}" type="presParOf" srcId="{3E3F8626-AF08-46A7-B1EB-8DFD09AC7DDD}" destId="{66CF3604-ADC4-4FE5-8C75-7199FF060976}" srcOrd="6" destOrd="0" presId="urn:microsoft.com/office/officeart/2016/7/layout/RepeatingBendingProcessNew"/>
    <dgm:cxn modelId="{6D91FAC9-FBA1-41C2-B1CF-E7A3BEEEA774}" type="presParOf" srcId="{3E3F8626-AF08-46A7-B1EB-8DFD09AC7DDD}" destId="{1EDD6989-BC85-447B-8D3A-23CB40ECD2A4}" srcOrd="7" destOrd="0" presId="urn:microsoft.com/office/officeart/2016/7/layout/RepeatingBendingProcessNew"/>
    <dgm:cxn modelId="{13C4A94F-D0B0-443D-8899-56BE4FB1CF07}" type="presParOf" srcId="{1EDD6989-BC85-447B-8D3A-23CB40ECD2A4}" destId="{9A7F8DF7-6AA0-4216-A963-E5596EEE7F1E}" srcOrd="0" destOrd="0" presId="urn:microsoft.com/office/officeart/2016/7/layout/RepeatingBendingProcessNew"/>
    <dgm:cxn modelId="{47736E07-F639-42A2-8E7E-B283C5BF3C1D}" type="presParOf" srcId="{3E3F8626-AF08-46A7-B1EB-8DFD09AC7DDD}" destId="{B32F905F-064F-4571-B241-485B6AC5B9D1}" srcOrd="8" destOrd="0" presId="urn:microsoft.com/office/officeart/2016/7/layout/RepeatingBendingProcessNew"/>
    <dgm:cxn modelId="{F8B314BB-A78B-4AEA-8387-038A91EDD794}" type="presParOf" srcId="{3E3F8626-AF08-46A7-B1EB-8DFD09AC7DDD}" destId="{8F32191F-D85F-4D7F-96E9-E63E97E186FB}" srcOrd="9" destOrd="0" presId="urn:microsoft.com/office/officeart/2016/7/layout/RepeatingBendingProcessNew"/>
    <dgm:cxn modelId="{E813CF52-4BF4-4ED3-AC56-E49BE210FA0A}" type="presParOf" srcId="{8F32191F-D85F-4D7F-96E9-E63E97E186FB}" destId="{2F13BBA2-96B7-4092-9D91-9B836F291168}" srcOrd="0" destOrd="0" presId="urn:microsoft.com/office/officeart/2016/7/layout/RepeatingBendingProcessNew"/>
    <dgm:cxn modelId="{22560B30-06EF-49B5-8F5D-4AC9B7AA0ED1}" type="presParOf" srcId="{3E3F8626-AF08-46A7-B1EB-8DFD09AC7DDD}" destId="{14E85ED5-0A4F-41C4-9F54-E1E47238017B}" srcOrd="10" destOrd="0" presId="urn:microsoft.com/office/officeart/2016/7/layout/RepeatingBendingProcessNew"/>
    <dgm:cxn modelId="{F96895AF-D735-4D8D-B705-B14C2CD4E8F5}" type="presParOf" srcId="{3E3F8626-AF08-46A7-B1EB-8DFD09AC7DDD}" destId="{29D8117D-787A-4F92-BAC6-B869BE3B9543}" srcOrd="11" destOrd="0" presId="urn:microsoft.com/office/officeart/2016/7/layout/RepeatingBendingProcessNew"/>
    <dgm:cxn modelId="{F5F6F924-0F45-4E48-A256-9119C03ABAD2}" type="presParOf" srcId="{29D8117D-787A-4F92-BAC6-B869BE3B9543}" destId="{4511D4D8-89C4-44B2-8257-BE8D2374656D}" srcOrd="0" destOrd="0" presId="urn:microsoft.com/office/officeart/2016/7/layout/RepeatingBendingProcessNew"/>
    <dgm:cxn modelId="{341EDCC2-0323-4374-A0B7-97BDE2D3F45A}" type="presParOf" srcId="{3E3F8626-AF08-46A7-B1EB-8DFD09AC7DDD}" destId="{3532E491-128A-48BE-BC27-03C22A3D6F24}" srcOrd="12" destOrd="0" presId="urn:microsoft.com/office/officeart/2016/7/layout/RepeatingBendingProcessNew"/>
    <dgm:cxn modelId="{BE1CD80E-7155-4F50-B0B1-2E94AD832597}" type="presParOf" srcId="{3E3F8626-AF08-46A7-B1EB-8DFD09AC7DDD}" destId="{A40C0590-A969-47B1-A955-E5E25945D465}" srcOrd="13" destOrd="0" presId="urn:microsoft.com/office/officeart/2016/7/layout/RepeatingBendingProcessNew"/>
    <dgm:cxn modelId="{04B79C75-44E7-4646-8D2D-E6E201F69F83}" type="presParOf" srcId="{A40C0590-A969-47B1-A955-E5E25945D465}" destId="{57C8390B-5A3F-4201-A258-13B7C07E458C}" srcOrd="0" destOrd="0" presId="urn:microsoft.com/office/officeart/2016/7/layout/RepeatingBendingProcessNew"/>
    <dgm:cxn modelId="{89460BD2-5C4C-437A-A0BB-E62092427F1F}" type="presParOf" srcId="{3E3F8626-AF08-46A7-B1EB-8DFD09AC7DDD}" destId="{87CDF3FF-CF37-4256-B940-64FA02ABF150}" srcOrd="14" destOrd="0" presId="urn:microsoft.com/office/officeart/2016/7/layout/RepeatingBendingProcessNew"/>
    <dgm:cxn modelId="{C56A2BC0-C3A9-4012-9926-453747D1B534}" type="presParOf" srcId="{3E3F8626-AF08-46A7-B1EB-8DFD09AC7DDD}" destId="{EF76B543-06DF-4737-9932-97FFE739C4A3}" srcOrd="15" destOrd="0" presId="urn:microsoft.com/office/officeart/2016/7/layout/RepeatingBendingProcessNew"/>
    <dgm:cxn modelId="{A398563A-B401-47AB-AA39-608497A9059C}" type="presParOf" srcId="{EF76B543-06DF-4737-9932-97FFE739C4A3}" destId="{468847FB-1F5F-4532-A841-133B0521FB6F}" srcOrd="0" destOrd="0" presId="urn:microsoft.com/office/officeart/2016/7/layout/RepeatingBendingProcessNew"/>
    <dgm:cxn modelId="{42B4B5A2-2074-4621-B6AD-CC8C9BE496D2}" type="presParOf" srcId="{3E3F8626-AF08-46A7-B1EB-8DFD09AC7DDD}" destId="{BD577FAB-53FA-471B-8EB8-DDCFA44C2BF8}" srcOrd="16" destOrd="0" presId="urn:microsoft.com/office/officeart/2016/7/layout/RepeatingBendingProcessNew"/>
    <dgm:cxn modelId="{28954286-02B5-4A88-A0DA-22564159230E}" type="presParOf" srcId="{3E3F8626-AF08-46A7-B1EB-8DFD09AC7DDD}" destId="{0FC10102-F60B-45E5-84AB-0D6E150128F0}" srcOrd="17" destOrd="0" presId="urn:microsoft.com/office/officeart/2016/7/layout/RepeatingBendingProcessNew"/>
    <dgm:cxn modelId="{5A4E85C0-0B1B-43A3-BFFF-AB2DE91F75D8}" type="presParOf" srcId="{0FC10102-F60B-45E5-84AB-0D6E150128F0}" destId="{39AC3C9D-D715-4D35-B447-A653E9E387C0}" srcOrd="0" destOrd="0" presId="urn:microsoft.com/office/officeart/2016/7/layout/RepeatingBendingProcessNew"/>
    <dgm:cxn modelId="{6E811BA6-2123-4A35-935F-2273A8F5CE7F}" type="presParOf" srcId="{3E3F8626-AF08-46A7-B1EB-8DFD09AC7DDD}" destId="{D1D25BC4-A773-4A41-A0A1-4ECB86EC7B57}" srcOrd="18" destOrd="0" presId="urn:microsoft.com/office/officeart/2016/7/layout/RepeatingBendingProcessNew"/>
    <dgm:cxn modelId="{818061EE-D27B-42C3-BD3C-CFB32428AAF3}" type="presParOf" srcId="{3E3F8626-AF08-46A7-B1EB-8DFD09AC7DDD}" destId="{0638033E-76B9-474C-A5BC-E44A26F5F91F}" srcOrd="19" destOrd="0" presId="urn:microsoft.com/office/officeart/2016/7/layout/RepeatingBendingProcessNew"/>
    <dgm:cxn modelId="{AA9686C7-402C-4123-9F21-94B3509DCDB9}" type="presParOf" srcId="{0638033E-76B9-474C-A5BC-E44A26F5F91F}" destId="{E6817248-8025-427B-9DFD-2B31BDE2E61C}" srcOrd="0" destOrd="0" presId="urn:microsoft.com/office/officeart/2016/7/layout/RepeatingBendingProcessNew"/>
    <dgm:cxn modelId="{563C6564-8F49-4F78-9334-B941666BDDA2}" type="presParOf" srcId="{3E3F8626-AF08-46A7-B1EB-8DFD09AC7DDD}" destId="{05F3781C-429A-4BDF-BEE4-2EE037365E16}" srcOrd="20" destOrd="0" presId="urn:microsoft.com/office/officeart/2016/7/layout/RepeatingBendingProcessNew"/>
    <dgm:cxn modelId="{7B193970-4184-4F37-A10E-E616A1676BA2}" type="presParOf" srcId="{3E3F8626-AF08-46A7-B1EB-8DFD09AC7DDD}" destId="{B737069C-964B-42F1-9463-6CD7EAAEA88C}" srcOrd="21" destOrd="0" presId="urn:microsoft.com/office/officeart/2016/7/layout/RepeatingBendingProcessNew"/>
    <dgm:cxn modelId="{9D4F86A6-04D1-46E2-9DAC-BA4B0A86EF17}" type="presParOf" srcId="{B737069C-964B-42F1-9463-6CD7EAAEA88C}" destId="{803EC9D1-1838-4D62-814E-921578F9EB9C}" srcOrd="0" destOrd="0" presId="urn:microsoft.com/office/officeart/2016/7/layout/RepeatingBendingProcessNew"/>
    <dgm:cxn modelId="{503A90AE-959F-4908-841A-53C2E20E201C}" type="presParOf" srcId="{3E3F8626-AF08-46A7-B1EB-8DFD09AC7DDD}" destId="{406169AD-BA1F-4D2A-8E0C-ABBA7447A2DC}"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E79C3D-D7C7-48D3-9CCB-CE91DA0E4D1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8B44F3-9AA2-46E0-B245-FBEF01654C78}">
      <dgm:prSet/>
      <dgm:spPr/>
      <dgm:t>
        <a:bodyPr/>
        <a:lstStyle/>
        <a:p>
          <a:r>
            <a:rPr lang="en-US"/>
            <a:t>Design user and mapping app</a:t>
          </a:r>
        </a:p>
      </dgm:t>
    </dgm:pt>
    <dgm:pt modelId="{C60A6C29-925B-469A-A299-874D80323C7A}" type="parTrans" cxnId="{F08A6CFD-92DE-4810-8779-17B450998CFC}">
      <dgm:prSet/>
      <dgm:spPr/>
      <dgm:t>
        <a:bodyPr/>
        <a:lstStyle/>
        <a:p>
          <a:endParaRPr lang="en-US"/>
        </a:p>
      </dgm:t>
    </dgm:pt>
    <dgm:pt modelId="{9B9EDB65-C486-4724-AEB6-3880D21D70B1}" type="sibTrans" cxnId="{F08A6CFD-92DE-4810-8779-17B450998CFC}">
      <dgm:prSet/>
      <dgm:spPr/>
      <dgm:t>
        <a:bodyPr/>
        <a:lstStyle/>
        <a:p>
          <a:endParaRPr lang="en-US"/>
        </a:p>
      </dgm:t>
    </dgm:pt>
    <dgm:pt modelId="{1DE8161A-952A-4F29-88D6-E612104AA211}">
      <dgm:prSet/>
      <dgm:spPr/>
      <dgm:t>
        <a:bodyPr/>
        <a:lstStyle/>
        <a:p>
          <a:r>
            <a:rPr lang="en-US"/>
            <a:t>Implement registration, login/logout functionality.</a:t>
          </a:r>
        </a:p>
      </dgm:t>
    </dgm:pt>
    <dgm:pt modelId="{EE318927-D240-4578-9BBE-96FF3B377C42}" type="parTrans" cxnId="{4C7D8A01-DA7C-43C2-A839-CF7C968BF416}">
      <dgm:prSet/>
      <dgm:spPr/>
      <dgm:t>
        <a:bodyPr/>
        <a:lstStyle/>
        <a:p>
          <a:endParaRPr lang="en-US"/>
        </a:p>
      </dgm:t>
    </dgm:pt>
    <dgm:pt modelId="{FA272B12-73F2-4E3F-83BD-2866B2947440}" type="sibTrans" cxnId="{4C7D8A01-DA7C-43C2-A839-CF7C968BF416}">
      <dgm:prSet/>
      <dgm:spPr/>
      <dgm:t>
        <a:bodyPr/>
        <a:lstStyle/>
        <a:p>
          <a:endParaRPr lang="en-US"/>
        </a:p>
      </dgm:t>
    </dgm:pt>
    <dgm:pt modelId="{7BFEF01E-3367-4502-BBE5-D57176376481}">
      <dgm:prSet/>
      <dgm:spPr/>
      <dgm:t>
        <a:bodyPr/>
        <a:lstStyle/>
        <a:p>
          <a:r>
            <a:rPr lang="en-US"/>
            <a:t>Code caser cipher - based encryption and decryption.</a:t>
          </a:r>
        </a:p>
      </dgm:t>
    </dgm:pt>
    <dgm:pt modelId="{B0D89F07-4882-4FE7-91B6-89FC6D109E99}" type="parTrans" cxnId="{F615D32A-C8ED-49D9-8387-7B0CA38880B2}">
      <dgm:prSet/>
      <dgm:spPr/>
      <dgm:t>
        <a:bodyPr/>
        <a:lstStyle/>
        <a:p>
          <a:endParaRPr lang="en-US"/>
        </a:p>
      </dgm:t>
    </dgm:pt>
    <dgm:pt modelId="{CA74DA35-A54D-4DF4-B5FF-A84EF8782022}" type="sibTrans" cxnId="{F615D32A-C8ED-49D9-8387-7B0CA38880B2}">
      <dgm:prSet/>
      <dgm:spPr/>
      <dgm:t>
        <a:bodyPr/>
        <a:lstStyle/>
        <a:p>
          <a:endParaRPr lang="en-US"/>
        </a:p>
      </dgm:t>
    </dgm:pt>
    <dgm:pt modelId="{92B819EC-B24A-43E7-8580-093AE4D47307}">
      <dgm:prSet/>
      <dgm:spPr/>
      <dgm:t>
        <a:bodyPr/>
        <a:lstStyle/>
        <a:p>
          <a:r>
            <a:rPr lang="en-US"/>
            <a:t>Implement messaging logic .</a:t>
          </a:r>
        </a:p>
      </dgm:t>
    </dgm:pt>
    <dgm:pt modelId="{E2030D72-B473-4E93-93D5-05EC4F11328D}" type="parTrans" cxnId="{D672A67F-12AA-475C-B9B9-ECB1AD2EC8CB}">
      <dgm:prSet/>
      <dgm:spPr/>
      <dgm:t>
        <a:bodyPr/>
        <a:lstStyle/>
        <a:p>
          <a:endParaRPr lang="en-US"/>
        </a:p>
      </dgm:t>
    </dgm:pt>
    <dgm:pt modelId="{D8E3AA8B-6852-4469-8D49-ECC7A72D6A43}" type="sibTrans" cxnId="{D672A67F-12AA-475C-B9B9-ECB1AD2EC8CB}">
      <dgm:prSet/>
      <dgm:spPr/>
      <dgm:t>
        <a:bodyPr/>
        <a:lstStyle/>
        <a:p>
          <a:endParaRPr lang="en-US"/>
        </a:p>
      </dgm:t>
    </dgm:pt>
    <dgm:pt modelId="{9C2ACBF5-29AA-48E2-89E8-A35FF6DDA45C}">
      <dgm:prSet/>
      <dgm:spPr/>
      <dgm:t>
        <a:bodyPr/>
        <a:lstStyle/>
        <a:p>
          <a:r>
            <a:rPr lang="en-US"/>
            <a:t>Test, debug and finalize.</a:t>
          </a:r>
        </a:p>
      </dgm:t>
    </dgm:pt>
    <dgm:pt modelId="{E3072432-A878-4C5D-A7B0-240A084FCBF2}" type="parTrans" cxnId="{EB73D0E9-A0CE-4D4D-9EF3-43946A30211E}">
      <dgm:prSet/>
      <dgm:spPr/>
      <dgm:t>
        <a:bodyPr/>
        <a:lstStyle/>
        <a:p>
          <a:endParaRPr lang="en-US"/>
        </a:p>
      </dgm:t>
    </dgm:pt>
    <dgm:pt modelId="{98270553-FCC7-4490-8AB1-5421CF00C924}" type="sibTrans" cxnId="{EB73D0E9-A0CE-4D4D-9EF3-43946A30211E}">
      <dgm:prSet/>
      <dgm:spPr/>
      <dgm:t>
        <a:bodyPr/>
        <a:lstStyle/>
        <a:p>
          <a:endParaRPr lang="en-US"/>
        </a:p>
      </dgm:t>
    </dgm:pt>
    <dgm:pt modelId="{7141FB36-4277-4E0E-A943-7B1ACC0093C3}" type="pres">
      <dgm:prSet presAssocID="{D2E79C3D-D7C7-48D3-9CCB-CE91DA0E4D1D}" presName="root" presStyleCnt="0">
        <dgm:presLayoutVars>
          <dgm:dir/>
          <dgm:resizeHandles val="exact"/>
        </dgm:presLayoutVars>
      </dgm:prSet>
      <dgm:spPr/>
    </dgm:pt>
    <dgm:pt modelId="{3F9A50B8-8D74-4257-B33E-EB4FAC15A47C}" type="pres">
      <dgm:prSet presAssocID="{F58B44F3-9AA2-46E0-B245-FBEF01654C78}" presName="compNode" presStyleCnt="0"/>
      <dgm:spPr/>
    </dgm:pt>
    <dgm:pt modelId="{A62AD52E-5496-42E0-AD63-EC381EDAA656}" type="pres">
      <dgm:prSet presAssocID="{F58B44F3-9AA2-46E0-B245-FBEF01654C78}" presName="bgRect" presStyleLbl="bgShp" presStyleIdx="0" presStyleCnt="5"/>
      <dgm:spPr/>
    </dgm:pt>
    <dgm:pt modelId="{C7CE8CBF-CBC9-44A4-AABE-701D08944963}" type="pres">
      <dgm:prSet presAssocID="{F58B44F3-9AA2-46E0-B245-FBEF01654C7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0F72DD69-76E5-441F-9536-55399D73CDEB}" type="pres">
      <dgm:prSet presAssocID="{F58B44F3-9AA2-46E0-B245-FBEF01654C78}" presName="spaceRect" presStyleCnt="0"/>
      <dgm:spPr/>
    </dgm:pt>
    <dgm:pt modelId="{784930EB-9C52-4041-98A0-F0AAE19C3074}" type="pres">
      <dgm:prSet presAssocID="{F58B44F3-9AA2-46E0-B245-FBEF01654C78}" presName="parTx" presStyleLbl="revTx" presStyleIdx="0" presStyleCnt="5">
        <dgm:presLayoutVars>
          <dgm:chMax val="0"/>
          <dgm:chPref val="0"/>
        </dgm:presLayoutVars>
      </dgm:prSet>
      <dgm:spPr/>
    </dgm:pt>
    <dgm:pt modelId="{9A2B1781-C88F-44CB-B4AE-DF9981869562}" type="pres">
      <dgm:prSet presAssocID="{9B9EDB65-C486-4724-AEB6-3880D21D70B1}" presName="sibTrans" presStyleCnt="0"/>
      <dgm:spPr/>
    </dgm:pt>
    <dgm:pt modelId="{F61C2E39-2ACB-40C2-AD2F-89E5BA813705}" type="pres">
      <dgm:prSet presAssocID="{1DE8161A-952A-4F29-88D6-E612104AA211}" presName="compNode" presStyleCnt="0"/>
      <dgm:spPr/>
    </dgm:pt>
    <dgm:pt modelId="{D57060C3-5777-46F6-AC1C-8A7C9B1B847F}" type="pres">
      <dgm:prSet presAssocID="{1DE8161A-952A-4F29-88D6-E612104AA211}" presName="bgRect" presStyleLbl="bgShp" presStyleIdx="1" presStyleCnt="5"/>
      <dgm:spPr/>
    </dgm:pt>
    <dgm:pt modelId="{40A8C5AA-8603-402A-94FC-11E45AB2B206}" type="pres">
      <dgm:prSet presAssocID="{1DE8161A-952A-4F29-88D6-E612104AA2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71BB8E84-0A44-4584-B7A9-391FD007854F}" type="pres">
      <dgm:prSet presAssocID="{1DE8161A-952A-4F29-88D6-E612104AA211}" presName="spaceRect" presStyleCnt="0"/>
      <dgm:spPr/>
    </dgm:pt>
    <dgm:pt modelId="{A24AB92D-5874-4539-824C-8769E3567DA5}" type="pres">
      <dgm:prSet presAssocID="{1DE8161A-952A-4F29-88D6-E612104AA211}" presName="parTx" presStyleLbl="revTx" presStyleIdx="1" presStyleCnt="5">
        <dgm:presLayoutVars>
          <dgm:chMax val="0"/>
          <dgm:chPref val="0"/>
        </dgm:presLayoutVars>
      </dgm:prSet>
      <dgm:spPr/>
    </dgm:pt>
    <dgm:pt modelId="{DA2DDF85-ACD3-446F-852E-E33D5048F7A2}" type="pres">
      <dgm:prSet presAssocID="{FA272B12-73F2-4E3F-83BD-2866B2947440}" presName="sibTrans" presStyleCnt="0"/>
      <dgm:spPr/>
    </dgm:pt>
    <dgm:pt modelId="{124604A8-6B35-4E59-AC69-6FE37851AE26}" type="pres">
      <dgm:prSet presAssocID="{7BFEF01E-3367-4502-BBE5-D57176376481}" presName="compNode" presStyleCnt="0"/>
      <dgm:spPr/>
    </dgm:pt>
    <dgm:pt modelId="{36804BCB-40F0-4A10-A9F5-E412D6410233}" type="pres">
      <dgm:prSet presAssocID="{7BFEF01E-3367-4502-BBE5-D57176376481}" presName="bgRect" presStyleLbl="bgShp" presStyleIdx="2" presStyleCnt="5"/>
      <dgm:spPr/>
    </dgm:pt>
    <dgm:pt modelId="{C077E805-636C-43E2-8782-ACDAAA7AADD0}" type="pres">
      <dgm:prSet presAssocID="{7BFEF01E-3367-4502-BBE5-D5717637648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8EC1035F-A7B6-4938-B893-2D178FFE5D0E}" type="pres">
      <dgm:prSet presAssocID="{7BFEF01E-3367-4502-BBE5-D57176376481}" presName="spaceRect" presStyleCnt="0"/>
      <dgm:spPr/>
    </dgm:pt>
    <dgm:pt modelId="{9AF0AFFE-9920-4F07-ABDE-FBA1C0A38D07}" type="pres">
      <dgm:prSet presAssocID="{7BFEF01E-3367-4502-BBE5-D57176376481}" presName="parTx" presStyleLbl="revTx" presStyleIdx="2" presStyleCnt="5">
        <dgm:presLayoutVars>
          <dgm:chMax val="0"/>
          <dgm:chPref val="0"/>
        </dgm:presLayoutVars>
      </dgm:prSet>
      <dgm:spPr/>
    </dgm:pt>
    <dgm:pt modelId="{F887B069-20B4-47D6-BDA3-05F0E22C8D36}" type="pres">
      <dgm:prSet presAssocID="{CA74DA35-A54D-4DF4-B5FF-A84EF8782022}" presName="sibTrans" presStyleCnt="0"/>
      <dgm:spPr/>
    </dgm:pt>
    <dgm:pt modelId="{10E39CA3-2259-46A9-8133-CD1F8E6FF666}" type="pres">
      <dgm:prSet presAssocID="{92B819EC-B24A-43E7-8580-093AE4D47307}" presName="compNode" presStyleCnt="0"/>
      <dgm:spPr/>
    </dgm:pt>
    <dgm:pt modelId="{E8F5C866-8ADB-4DDD-984D-AD3053596AC2}" type="pres">
      <dgm:prSet presAssocID="{92B819EC-B24A-43E7-8580-093AE4D47307}" presName="bgRect" presStyleLbl="bgShp" presStyleIdx="3" presStyleCnt="5"/>
      <dgm:spPr/>
    </dgm:pt>
    <dgm:pt modelId="{0214F795-785A-4254-851E-37D6C4C5B0E2}" type="pres">
      <dgm:prSet presAssocID="{92B819EC-B24A-43E7-8580-093AE4D4730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94E0EA61-056F-49FF-8C42-F1DED61BF778}" type="pres">
      <dgm:prSet presAssocID="{92B819EC-B24A-43E7-8580-093AE4D47307}" presName="spaceRect" presStyleCnt="0"/>
      <dgm:spPr/>
    </dgm:pt>
    <dgm:pt modelId="{ED7BF4AA-99AE-44EA-8E17-A4562E0591B0}" type="pres">
      <dgm:prSet presAssocID="{92B819EC-B24A-43E7-8580-093AE4D47307}" presName="parTx" presStyleLbl="revTx" presStyleIdx="3" presStyleCnt="5">
        <dgm:presLayoutVars>
          <dgm:chMax val="0"/>
          <dgm:chPref val="0"/>
        </dgm:presLayoutVars>
      </dgm:prSet>
      <dgm:spPr/>
    </dgm:pt>
    <dgm:pt modelId="{9AA59E8C-EBC5-4105-8126-4316F29E1B0B}" type="pres">
      <dgm:prSet presAssocID="{D8E3AA8B-6852-4469-8D49-ECC7A72D6A43}" presName="sibTrans" presStyleCnt="0"/>
      <dgm:spPr/>
    </dgm:pt>
    <dgm:pt modelId="{135CC520-BD78-45E9-BE1F-6E221B47D4BE}" type="pres">
      <dgm:prSet presAssocID="{9C2ACBF5-29AA-48E2-89E8-A35FF6DDA45C}" presName="compNode" presStyleCnt="0"/>
      <dgm:spPr/>
    </dgm:pt>
    <dgm:pt modelId="{919A48A5-0972-41B4-9E60-1B928EF99E74}" type="pres">
      <dgm:prSet presAssocID="{9C2ACBF5-29AA-48E2-89E8-A35FF6DDA45C}" presName="bgRect" presStyleLbl="bgShp" presStyleIdx="4" presStyleCnt="5"/>
      <dgm:spPr/>
    </dgm:pt>
    <dgm:pt modelId="{590D6B42-79EC-4B95-9074-6FD26DF39E0F}" type="pres">
      <dgm:prSet presAssocID="{9C2ACBF5-29AA-48E2-89E8-A35FF6DDA4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745420D6-3461-47B1-AD17-9B90B6A26F32}" type="pres">
      <dgm:prSet presAssocID="{9C2ACBF5-29AA-48E2-89E8-A35FF6DDA45C}" presName="spaceRect" presStyleCnt="0"/>
      <dgm:spPr/>
    </dgm:pt>
    <dgm:pt modelId="{C29FDBAC-5DA2-4684-B911-F7A964B38694}" type="pres">
      <dgm:prSet presAssocID="{9C2ACBF5-29AA-48E2-89E8-A35FF6DDA45C}" presName="parTx" presStyleLbl="revTx" presStyleIdx="4" presStyleCnt="5">
        <dgm:presLayoutVars>
          <dgm:chMax val="0"/>
          <dgm:chPref val="0"/>
        </dgm:presLayoutVars>
      </dgm:prSet>
      <dgm:spPr/>
    </dgm:pt>
  </dgm:ptLst>
  <dgm:cxnLst>
    <dgm:cxn modelId="{4C7D8A01-DA7C-43C2-A839-CF7C968BF416}" srcId="{D2E79C3D-D7C7-48D3-9CCB-CE91DA0E4D1D}" destId="{1DE8161A-952A-4F29-88D6-E612104AA211}" srcOrd="1" destOrd="0" parTransId="{EE318927-D240-4578-9BBE-96FF3B377C42}" sibTransId="{FA272B12-73F2-4E3F-83BD-2866B2947440}"/>
    <dgm:cxn modelId="{F615D32A-C8ED-49D9-8387-7B0CA38880B2}" srcId="{D2E79C3D-D7C7-48D3-9CCB-CE91DA0E4D1D}" destId="{7BFEF01E-3367-4502-BBE5-D57176376481}" srcOrd="2" destOrd="0" parTransId="{B0D89F07-4882-4FE7-91B6-89FC6D109E99}" sibTransId="{CA74DA35-A54D-4DF4-B5FF-A84EF8782022}"/>
    <dgm:cxn modelId="{78BEA831-2FEA-4B50-847D-0DEF08335CDE}" type="presOf" srcId="{F58B44F3-9AA2-46E0-B245-FBEF01654C78}" destId="{784930EB-9C52-4041-98A0-F0AAE19C3074}" srcOrd="0" destOrd="0" presId="urn:microsoft.com/office/officeart/2018/2/layout/IconVerticalSolidList"/>
    <dgm:cxn modelId="{5DC7EB6D-5E64-471F-A12D-66B7BD7E2FE1}" type="presOf" srcId="{92B819EC-B24A-43E7-8580-093AE4D47307}" destId="{ED7BF4AA-99AE-44EA-8E17-A4562E0591B0}" srcOrd="0" destOrd="0" presId="urn:microsoft.com/office/officeart/2018/2/layout/IconVerticalSolidList"/>
    <dgm:cxn modelId="{63C3A757-045C-4E9D-940B-1BF5F46B72B1}" type="presOf" srcId="{D2E79C3D-D7C7-48D3-9CCB-CE91DA0E4D1D}" destId="{7141FB36-4277-4E0E-A943-7B1ACC0093C3}" srcOrd="0" destOrd="0" presId="urn:microsoft.com/office/officeart/2018/2/layout/IconVerticalSolidList"/>
    <dgm:cxn modelId="{D672A67F-12AA-475C-B9B9-ECB1AD2EC8CB}" srcId="{D2E79C3D-D7C7-48D3-9CCB-CE91DA0E4D1D}" destId="{92B819EC-B24A-43E7-8580-093AE4D47307}" srcOrd="3" destOrd="0" parTransId="{E2030D72-B473-4E93-93D5-05EC4F11328D}" sibTransId="{D8E3AA8B-6852-4469-8D49-ECC7A72D6A43}"/>
    <dgm:cxn modelId="{DD8DB68D-C452-4FFE-8249-02C28EA3E8C8}" type="presOf" srcId="{1DE8161A-952A-4F29-88D6-E612104AA211}" destId="{A24AB92D-5874-4539-824C-8769E3567DA5}" srcOrd="0" destOrd="0" presId="urn:microsoft.com/office/officeart/2018/2/layout/IconVerticalSolidList"/>
    <dgm:cxn modelId="{1A87DEB0-B24F-46AE-BDF8-B1C207DC712B}" type="presOf" srcId="{9C2ACBF5-29AA-48E2-89E8-A35FF6DDA45C}" destId="{C29FDBAC-5DA2-4684-B911-F7A964B38694}" srcOrd="0" destOrd="0" presId="urn:microsoft.com/office/officeart/2018/2/layout/IconVerticalSolidList"/>
    <dgm:cxn modelId="{5237D7C6-DC1E-4F5D-AFEF-0C950E97EABD}" type="presOf" srcId="{7BFEF01E-3367-4502-BBE5-D57176376481}" destId="{9AF0AFFE-9920-4F07-ABDE-FBA1C0A38D07}" srcOrd="0" destOrd="0" presId="urn:microsoft.com/office/officeart/2018/2/layout/IconVerticalSolidList"/>
    <dgm:cxn modelId="{EB73D0E9-A0CE-4D4D-9EF3-43946A30211E}" srcId="{D2E79C3D-D7C7-48D3-9CCB-CE91DA0E4D1D}" destId="{9C2ACBF5-29AA-48E2-89E8-A35FF6DDA45C}" srcOrd="4" destOrd="0" parTransId="{E3072432-A878-4C5D-A7B0-240A084FCBF2}" sibTransId="{98270553-FCC7-4490-8AB1-5421CF00C924}"/>
    <dgm:cxn modelId="{F08A6CFD-92DE-4810-8779-17B450998CFC}" srcId="{D2E79C3D-D7C7-48D3-9CCB-CE91DA0E4D1D}" destId="{F58B44F3-9AA2-46E0-B245-FBEF01654C78}" srcOrd="0" destOrd="0" parTransId="{C60A6C29-925B-469A-A299-874D80323C7A}" sibTransId="{9B9EDB65-C486-4724-AEB6-3880D21D70B1}"/>
    <dgm:cxn modelId="{79F748C9-5336-46FA-9A4A-3688EE016F01}" type="presParOf" srcId="{7141FB36-4277-4E0E-A943-7B1ACC0093C3}" destId="{3F9A50B8-8D74-4257-B33E-EB4FAC15A47C}" srcOrd="0" destOrd="0" presId="urn:microsoft.com/office/officeart/2018/2/layout/IconVerticalSolidList"/>
    <dgm:cxn modelId="{43CE3A1B-4D27-4C75-B5E4-9BC51150A8DC}" type="presParOf" srcId="{3F9A50B8-8D74-4257-B33E-EB4FAC15A47C}" destId="{A62AD52E-5496-42E0-AD63-EC381EDAA656}" srcOrd="0" destOrd="0" presId="urn:microsoft.com/office/officeart/2018/2/layout/IconVerticalSolidList"/>
    <dgm:cxn modelId="{C5638204-04B5-4BFD-A8E0-2DBA04B3E836}" type="presParOf" srcId="{3F9A50B8-8D74-4257-B33E-EB4FAC15A47C}" destId="{C7CE8CBF-CBC9-44A4-AABE-701D08944963}" srcOrd="1" destOrd="0" presId="urn:microsoft.com/office/officeart/2018/2/layout/IconVerticalSolidList"/>
    <dgm:cxn modelId="{31262679-F2EE-45C2-8BF6-3A27AD2C11DE}" type="presParOf" srcId="{3F9A50B8-8D74-4257-B33E-EB4FAC15A47C}" destId="{0F72DD69-76E5-441F-9536-55399D73CDEB}" srcOrd="2" destOrd="0" presId="urn:microsoft.com/office/officeart/2018/2/layout/IconVerticalSolidList"/>
    <dgm:cxn modelId="{C204FAA0-D40E-45A8-A6B5-AB3526DEC19A}" type="presParOf" srcId="{3F9A50B8-8D74-4257-B33E-EB4FAC15A47C}" destId="{784930EB-9C52-4041-98A0-F0AAE19C3074}" srcOrd="3" destOrd="0" presId="urn:microsoft.com/office/officeart/2018/2/layout/IconVerticalSolidList"/>
    <dgm:cxn modelId="{C291D4D1-FA44-49AC-99F8-F11F70342BE1}" type="presParOf" srcId="{7141FB36-4277-4E0E-A943-7B1ACC0093C3}" destId="{9A2B1781-C88F-44CB-B4AE-DF9981869562}" srcOrd="1" destOrd="0" presId="urn:microsoft.com/office/officeart/2018/2/layout/IconVerticalSolidList"/>
    <dgm:cxn modelId="{96ED1267-B565-4450-88D5-117830EAFD17}" type="presParOf" srcId="{7141FB36-4277-4E0E-A943-7B1ACC0093C3}" destId="{F61C2E39-2ACB-40C2-AD2F-89E5BA813705}" srcOrd="2" destOrd="0" presId="urn:microsoft.com/office/officeart/2018/2/layout/IconVerticalSolidList"/>
    <dgm:cxn modelId="{39E93830-1ABB-4ACE-9487-3D308C17C2A8}" type="presParOf" srcId="{F61C2E39-2ACB-40C2-AD2F-89E5BA813705}" destId="{D57060C3-5777-46F6-AC1C-8A7C9B1B847F}" srcOrd="0" destOrd="0" presId="urn:microsoft.com/office/officeart/2018/2/layout/IconVerticalSolidList"/>
    <dgm:cxn modelId="{6109608B-60D2-4DF0-AB34-CAC57C349208}" type="presParOf" srcId="{F61C2E39-2ACB-40C2-AD2F-89E5BA813705}" destId="{40A8C5AA-8603-402A-94FC-11E45AB2B206}" srcOrd="1" destOrd="0" presId="urn:microsoft.com/office/officeart/2018/2/layout/IconVerticalSolidList"/>
    <dgm:cxn modelId="{224AB659-6151-43D1-9908-3507D2BE087B}" type="presParOf" srcId="{F61C2E39-2ACB-40C2-AD2F-89E5BA813705}" destId="{71BB8E84-0A44-4584-B7A9-391FD007854F}" srcOrd="2" destOrd="0" presId="urn:microsoft.com/office/officeart/2018/2/layout/IconVerticalSolidList"/>
    <dgm:cxn modelId="{A396D9D1-CBF3-4967-A74E-2A3192CF25C2}" type="presParOf" srcId="{F61C2E39-2ACB-40C2-AD2F-89E5BA813705}" destId="{A24AB92D-5874-4539-824C-8769E3567DA5}" srcOrd="3" destOrd="0" presId="urn:microsoft.com/office/officeart/2018/2/layout/IconVerticalSolidList"/>
    <dgm:cxn modelId="{856B903E-0D01-4E59-A0D6-CF8900B0C8E5}" type="presParOf" srcId="{7141FB36-4277-4E0E-A943-7B1ACC0093C3}" destId="{DA2DDF85-ACD3-446F-852E-E33D5048F7A2}" srcOrd="3" destOrd="0" presId="urn:microsoft.com/office/officeart/2018/2/layout/IconVerticalSolidList"/>
    <dgm:cxn modelId="{35B37E85-FFAB-442E-B885-B60519647A5A}" type="presParOf" srcId="{7141FB36-4277-4E0E-A943-7B1ACC0093C3}" destId="{124604A8-6B35-4E59-AC69-6FE37851AE26}" srcOrd="4" destOrd="0" presId="urn:microsoft.com/office/officeart/2018/2/layout/IconVerticalSolidList"/>
    <dgm:cxn modelId="{919CBBD8-5C23-44CA-9484-5250FF3B25D3}" type="presParOf" srcId="{124604A8-6B35-4E59-AC69-6FE37851AE26}" destId="{36804BCB-40F0-4A10-A9F5-E412D6410233}" srcOrd="0" destOrd="0" presId="urn:microsoft.com/office/officeart/2018/2/layout/IconVerticalSolidList"/>
    <dgm:cxn modelId="{523ED64E-2AEA-434C-A046-8860DBA35951}" type="presParOf" srcId="{124604A8-6B35-4E59-AC69-6FE37851AE26}" destId="{C077E805-636C-43E2-8782-ACDAAA7AADD0}" srcOrd="1" destOrd="0" presId="urn:microsoft.com/office/officeart/2018/2/layout/IconVerticalSolidList"/>
    <dgm:cxn modelId="{54705768-4009-44E2-8CA2-39EC52E4E229}" type="presParOf" srcId="{124604A8-6B35-4E59-AC69-6FE37851AE26}" destId="{8EC1035F-A7B6-4938-B893-2D178FFE5D0E}" srcOrd="2" destOrd="0" presId="urn:microsoft.com/office/officeart/2018/2/layout/IconVerticalSolidList"/>
    <dgm:cxn modelId="{BD780AFF-3137-476A-80D7-059226D62FEF}" type="presParOf" srcId="{124604A8-6B35-4E59-AC69-6FE37851AE26}" destId="{9AF0AFFE-9920-4F07-ABDE-FBA1C0A38D07}" srcOrd="3" destOrd="0" presId="urn:microsoft.com/office/officeart/2018/2/layout/IconVerticalSolidList"/>
    <dgm:cxn modelId="{D3B27654-3A8D-4E93-8363-1E7FB8A1A396}" type="presParOf" srcId="{7141FB36-4277-4E0E-A943-7B1ACC0093C3}" destId="{F887B069-20B4-47D6-BDA3-05F0E22C8D36}" srcOrd="5" destOrd="0" presId="urn:microsoft.com/office/officeart/2018/2/layout/IconVerticalSolidList"/>
    <dgm:cxn modelId="{3D50A500-D37A-4DF3-B2D6-4DAFD23C63E3}" type="presParOf" srcId="{7141FB36-4277-4E0E-A943-7B1ACC0093C3}" destId="{10E39CA3-2259-46A9-8133-CD1F8E6FF666}" srcOrd="6" destOrd="0" presId="urn:microsoft.com/office/officeart/2018/2/layout/IconVerticalSolidList"/>
    <dgm:cxn modelId="{69BC8035-D8F7-414C-AAAC-27C4EBCA797C}" type="presParOf" srcId="{10E39CA3-2259-46A9-8133-CD1F8E6FF666}" destId="{E8F5C866-8ADB-4DDD-984D-AD3053596AC2}" srcOrd="0" destOrd="0" presId="urn:microsoft.com/office/officeart/2018/2/layout/IconVerticalSolidList"/>
    <dgm:cxn modelId="{88447B28-9C0D-48DB-B495-F4FCDDBC4935}" type="presParOf" srcId="{10E39CA3-2259-46A9-8133-CD1F8E6FF666}" destId="{0214F795-785A-4254-851E-37D6C4C5B0E2}" srcOrd="1" destOrd="0" presId="urn:microsoft.com/office/officeart/2018/2/layout/IconVerticalSolidList"/>
    <dgm:cxn modelId="{938C7127-6E87-49F5-8C36-A4F5629CEC62}" type="presParOf" srcId="{10E39CA3-2259-46A9-8133-CD1F8E6FF666}" destId="{94E0EA61-056F-49FF-8C42-F1DED61BF778}" srcOrd="2" destOrd="0" presId="urn:microsoft.com/office/officeart/2018/2/layout/IconVerticalSolidList"/>
    <dgm:cxn modelId="{6A1D0ECE-384D-41C3-B930-D2BD17F98DF5}" type="presParOf" srcId="{10E39CA3-2259-46A9-8133-CD1F8E6FF666}" destId="{ED7BF4AA-99AE-44EA-8E17-A4562E0591B0}" srcOrd="3" destOrd="0" presId="urn:microsoft.com/office/officeart/2018/2/layout/IconVerticalSolidList"/>
    <dgm:cxn modelId="{AB7F0A84-4522-40DB-AFA4-40E13E13F55E}" type="presParOf" srcId="{7141FB36-4277-4E0E-A943-7B1ACC0093C3}" destId="{9AA59E8C-EBC5-4105-8126-4316F29E1B0B}" srcOrd="7" destOrd="0" presId="urn:microsoft.com/office/officeart/2018/2/layout/IconVerticalSolidList"/>
    <dgm:cxn modelId="{B47246E0-D9E8-4DBD-8C7B-F54644EF6404}" type="presParOf" srcId="{7141FB36-4277-4E0E-A943-7B1ACC0093C3}" destId="{135CC520-BD78-45E9-BE1F-6E221B47D4BE}" srcOrd="8" destOrd="0" presId="urn:microsoft.com/office/officeart/2018/2/layout/IconVerticalSolidList"/>
    <dgm:cxn modelId="{AC301587-0E77-4F79-B226-591EEE5C84BB}" type="presParOf" srcId="{135CC520-BD78-45E9-BE1F-6E221B47D4BE}" destId="{919A48A5-0972-41B4-9E60-1B928EF99E74}" srcOrd="0" destOrd="0" presId="urn:microsoft.com/office/officeart/2018/2/layout/IconVerticalSolidList"/>
    <dgm:cxn modelId="{1CFDF0D7-0DFA-4762-BAB5-1C4340DD5171}" type="presParOf" srcId="{135CC520-BD78-45E9-BE1F-6E221B47D4BE}" destId="{590D6B42-79EC-4B95-9074-6FD26DF39E0F}" srcOrd="1" destOrd="0" presId="urn:microsoft.com/office/officeart/2018/2/layout/IconVerticalSolidList"/>
    <dgm:cxn modelId="{2527D0B9-FEF4-4AD8-AE87-401D0C76E698}" type="presParOf" srcId="{135CC520-BD78-45E9-BE1F-6E221B47D4BE}" destId="{745420D6-3461-47B1-AD17-9B90B6A26F32}" srcOrd="2" destOrd="0" presId="urn:microsoft.com/office/officeart/2018/2/layout/IconVerticalSolidList"/>
    <dgm:cxn modelId="{877F478D-6140-4B38-BB03-1E5B23A73E43}" type="presParOf" srcId="{135CC520-BD78-45E9-BE1F-6E221B47D4BE}" destId="{C29FDBAC-5DA2-4684-B911-F7A964B386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7EA5C2-8B88-43C6-9BD3-0155907489D5}"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53EB3D76-187A-43F2-9FAA-FA1B58BCF38A}">
      <dgm:prSet/>
      <dgm:spPr/>
      <dgm:t>
        <a:bodyPr/>
        <a:lstStyle/>
        <a:p>
          <a:r>
            <a:rPr lang="en-US"/>
            <a:t>Use</a:t>
          </a:r>
        </a:p>
      </dgm:t>
    </dgm:pt>
    <dgm:pt modelId="{0B771F42-1D8B-4D67-8AAB-7DCBA3F3730B}" type="parTrans" cxnId="{ED210366-6984-4EC0-AFB8-E9118717B553}">
      <dgm:prSet/>
      <dgm:spPr/>
      <dgm:t>
        <a:bodyPr/>
        <a:lstStyle/>
        <a:p>
          <a:endParaRPr lang="en-US"/>
        </a:p>
      </dgm:t>
    </dgm:pt>
    <dgm:pt modelId="{474A2735-5132-4A6C-BC9E-A73F3F363875}" type="sibTrans" cxnId="{ED210366-6984-4EC0-AFB8-E9118717B553}">
      <dgm:prSet/>
      <dgm:spPr/>
      <dgm:t>
        <a:bodyPr/>
        <a:lstStyle/>
        <a:p>
          <a:endParaRPr lang="en-US"/>
        </a:p>
      </dgm:t>
    </dgm:pt>
    <dgm:pt modelId="{2190CBA4-535B-454E-8BF4-E69DFFCC1D81}">
      <dgm:prSet/>
      <dgm:spPr/>
      <dgm:t>
        <a:bodyPr/>
        <a:lstStyle/>
        <a:p>
          <a:r>
            <a:rPr lang="en-US"/>
            <a:t>Use a symmetric encryption algorithm like Caesar Cipher (simple) or AES (advanced using external libraries) to encrypt messages before saving.</a:t>
          </a:r>
        </a:p>
      </dgm:t>
    </dgm:pt>
    <dgm:pt modelId="{AD591B86-AFA4-4F87-A5F3-4760D7F0BFB3}" type="parTrans" cxnId="{1AABF5E3-5B34-4386-87FB-040B8AD87EEF}">
      <dgm:prSet/>
      <dgm:spPr/>
      <dgm:t>
        <a:bodyPr/>
        <a:lstStyle/>
        <a:p>
          <a:endParaRPr lang="en-US"/>
        </a:p>
      </dgm:t>
    </dgm:pt>
    <dgm:pt modelId="{10D7EA63-04BD-4836-857E-6738757C753F}" type="sibTrans" cxnId="{1AABF5E3-5B34-4386-87FB-040B8AD87EEF}">
      <dgm:prSet/>
      <dgm:spPr/>
      <dgm:t>
        <a:bodyPr/>
        <a:lstStyle/>
        <a:p>
          <a:endParaRPr lang="en-US"/>
        </a:p>
      </dgm:t>
    </dgm:pt>
    <dgm:pt modelId="{F9AF78D1-55CE-43E5-B10E-058C69FA8F77}">
      <dgm:prSet/>
      <dgm:spPr/>
      <dgm:t>
        <a:bodyPr/>
        <a:lstStyle/>
        <a:p>
          <a:r>
            <a:rPr lang="en-US"/>
            <a:t>Encrypt</a:t>
          </a:r>
        </a:p>
      </dgm:t>
    </dgm:pt>
    <dgm:pt modelId="{58BEA222-8BDC-4448-9022-895F76EAF967}" type="parTrans" cxnId="{FA507B3B-0A30-4B1D-A4D0-7DA53F1F164C}">
      <dgm:prSet/>
      <dgm:spPr/>
      <dgm:t>
        <a:bodyPr/>
        <a:lstStyle/>
        <a:p>
          <a:endParaRPr lang="en-US"/>
        </a:p>
      </dgm:t>
    </dgm:pt>
    <dgm:pt modelId="{99EA3324-6E53-4ECB-8BF4-236F2C9ABCCC}" type="sibTrans" cxnId="{FA507B3B-0A30-4B1D-A4D0-7DA53F1F164C}">
      <dgm:prSet/>
      <dgm:spPr/>
      <dgm:t>
        <a:bodyPr/>
        <a:lstStyle/>
        <a:p>
          <a:endParaRPr lang="en-US"/>
        </a:p>
      </dgm:t>
    </dgm:pt>
    <dgm:pt modelId="{023EDAC6-36B4-4252-9BD9-5C56A0DFCBDE}">
      <dgm:prSet/>
      <dgm:spPr/>
      <dgm:t>
        <a:bodyPr/>
        <a:lstStyle/>
        <a:p>
          <a:r>
            <a:rPr lang="en-US"/>
            <a:t>Encrypt user passwords during registration and store only the encrypted form.</a:t>
          </a:r>
        </a:p>
      </dgm:t>
    </dgm:pt>
    <dgm:pt modelId="{CBAF7D5A-0551-47DA-BC59-18C17C340A53}" type="parTrans" cxnId="{61A6D976-6F7C-475B-9409-0E540D3D11A0}">
      <dgm:prSet/>
      <dgm:spPr/>
      <dgm:t>
        <a:bodyPr/>
        <a:lstStyle/>
        <a:p>
          <a:endParaRPr lang="en-US"/>
        </a:p>
      </dgm:t>
    </dgm:pt>
    <dgm:pt modelId="{72386C37-B274-476F-B6F2-4A00FADBC9FF}" type="sibTrans" cxnId="{61A6D976-6F7C-475B-9409-0E540D3D11A0}">
      <dgm:prSet/>
      <dgm:spPr/>
      <dgm:t>
        <a:bodyPr/>
        <a:lstStyle/>
        <a:p>
          <a:endParaRPr lang="en-US"/>
        </a:p>
      </dgm:t>
    </dgm:pt>
    <dgm:pt modelId="{EB76B023-795E-429B-BD0E-4B3FB5DD6396}">
      <dgm:prSet/>
      <dgm:spPr/>
      <dgm:t>
        <a:bodyPr/>
        <a:lstStyle/>
        <a:p>
          <a:r>
            <a:rPr lang="en-US"/>
            <a:t>Decrypt</a:t>
          </a:r>
        </a:p>
      </dgm:t>
    </dgm:pt>
    <dgm:pt modelId="{08362E36-5C36-4EA5-9DF4-6CC2B08E7A24}" type="parTrans" cxnId="{B898B080-C506-4A06-9F8B-DC76EA801BB1}">
      <dgm:prSet/>
      <dgm:spPr/>
      <dgm:t>
        <a:bodyPr/>
        <a:lstStyle/>
        <a:p>
          <a:endParaRPr lang="en-US"/>
        </a:p>
      </dgm:t>
    </dgm:pt>
    <dgm:pt modelId="{91109FF5-148D-45C2-A81D-E0F4702E4A5C}" type="sibTrans" cxnId="{B898B080-C506-4A06-9F8B-DC76EA801BB1}">
      <dgm:prSet/>
      <dgm:spPr/>
      <dgm:t>
        <a:bodyPr/>
        <a:lstStyle/>
        <a:p>
          <a:endParaRPr lang="en-US"/>
        </a:p>
      </dgm:t>
    </dgm:pt>
    <dgm:pt modelId="{DE3F705B-6032-4A9F-982F-32C2B9AE12D7}">
      <dgm:prSet/>
      <dgm:spPr/>
      <dgm:t>
        <a:bodyPr/>
        <a:lstStyle/>
        <a:p>
          <a:r>
            <a:rPr lang="en-US"/>
            <a:t>Decrypt messages and passwords only when needed for display or authentication.</a:t>
          </a:r>
        </a:p>
      </dgm:t>
    </dgm:pt>
    <dgm:pt modelId="{3481D385-8B78-4588-962F-8867297C1C74}" type="parTrans" cxnId="{7CE6A17C-F4FD-4F9D-88C4-3EC28F89B173}">
      <dgm:prSet/>
      <dgm:spPr/>
      <dgm:t>
        <a:bodyPr/>
        <a:lstStyle/>
        <a:p>
          <a:endParaRPr lang="en-US"/>
        </a:p>
      </dgm:t>
    </dgm:pt>
    <dgm:pt modelId="{F1F8176F-C8E9-48DB-B9F6-3CF04A208DA1}" type="sibTrans" cxnId="{7CE6A17C-F4FD-4F9D-88C4-3EC28F89B173}">
      <dgm:prSet/>
      <dgm:spPr/>
      <dgm:t>
        <a:bodyPr/>
        <a:lstStyle/>
        <a:p>
          <a:endParaRPr lang="en-US"/>
        </a:p>
      </dgm:t>
    </dgm:pt>
    <dgm:pt modelId="{4A0ECF39-D1F2-4EF7-9E36-00AA20EFE59E}">
      <dgm:prSet/>
      <dgm:spPr/>
      <dgm:t>
        <a:bodyPr/>
        <a:lstStyle/>
        <a:p>
          <a:r>
            <a:rPr lang="en-US"/>
            <a:t>Use</a:t>
          </a:r>
        </a:p>
      </dgm:t>
    </dgm:pt>
    <dgm:pt modelId="{B7DAC800-B3F4-444C-9EAF-6E534ADB677E}" type="parTrans" cxnId="{F26A54C6-BE23-4386-BB1A-6D5B95CDB64D}">
      <dgm:prSet/>
      <dgm:spPr/>
      <dgm:t>
        <a:bodyPr/>
        <a:lstStyle/>
        <a:p>
          <a:endParaRPr lang="en-US"/>
        </a:p>
      </dgm:t>
    </dgm:pt>
    <dgm:pt modelId="{C24510B1-3A57-4536-9306-C722E681CC5A}" type="sibTrans" cxnId="{F26A54C6-BE23-4386-BB1A-6D5B95CDB64D}">
      <dgm:prSet/>
      <dgm:spPr/>
      <dgm:t>
        <a:bodyPr/>
        <a:lstStyle/>
        <a:p>
          <a:endParaRPr lang="en-US"/>
        </a:p>
      </dgm:t>
    </dgm:pt>
    <dgm:pt modelId="{23C84614-FB93-48E6-A9B8-A3D71CB6D529}">
      <dgm:prSet/>
      <dgm:spPr/>
      <dgm:t>
        <a:bodyPr/>
        <a:lstStyle/>
        <a:p>
          <a:r>
            <a:rPr lang="en-US"/>
            <a:t>Use file handling to save/load encrypted data securely.</a:t>
          </a:r>
        </a:p>
      </dgm:t>
    </dgm:pt>
    <dgm:pt modelId="{20624CAD-5862-4AEA-9ADB-3BE24BD324B0}" type="parTrans" cxnId="{7D78DB9A-67BC-4450-A520-D261063B3593}">
      <dgm:prSet/>
      <dgm:spPr/>
      <dgm:t>
        <a:bodyPr/>
        <a:lstStyle/>
        <a:p>
          <a:endParaRPr lang="en-US"/>
        </a:p>
      </dgm:t>
    </dgm:pt>
    <dgm:pt modelId="{7CB7CB43-9D33-41A4-A435-1B4B9D8EC4A5}" type="sibTrans" cxnId="{7D78DB9A-67BC-4450-A520-D261063B3593}">
      <dgm:prSet/>
      <dgm:spPr/>
      <dgm:t>
        <a:bodyPr/>
        <a:lstStyle/>
        <a:p>
          <a:endParaRPr lang="en-US"/>
        </a:p>
      </dgm:t>
    </dgm:pt>
    <dgm:pt modelId="{FE13AE3F-00C0-4ADA-8B85-507A0B0B2ACD}">
      <dgm:prSet/>
      <dgm:spPr/>
      <dgm:t>
        <a:bodyPr/>
        <a:lstStyle/>
        <a:p>
          <a:r>
            <a:rPr lang="en-US"/>
            <a:t>Use</a:t>
          </a:r>
        </a:p>
      </dgm:t>
    </dgm:pt>
    <dgm:pt modelId="{02B8A667-D57F-43B9-A19F-AA132EEAA67D}" type="parTrans" cxnId="{12219FC7-1BC8-4EDD-B1CB-431E47E8F3D2}">
      <dgm:prSet/>
      <dgm:spPr/>
      <dgm:t>
        <a:bodyPr/>
        <a:lstStyle/>
        <a:p>
          <a:endParaRPr lang="en-US"/>
        </a:p>
      </dgm:t>
    </dgm:pt>
    <dgm:pt modelId="{2BB287DF-9A38-4156-BB71-48FF1C9A7276}" type="sibTrans" cxnId="{12219FC7-1BC8-4EDD-B1CB-431E47E8F3D2}">
      <dgm:prSet/>
      <dgm:spPr/>
      <dgm:t>
        <a:bodyPr/>
        <a:lstStyle/>
        <a:p>
          <a:endParaRPr lang="en-US"/>
        </a:p>
      </dgm:t>
    </dgm:pt>
    <dgm:pt modelId="{3B96197F-C8EA-497B-9DC2-8149AB0F6807}">
      <dgm:prSet/>
      <dgm:spPr/>
      <dgm:t>
        <a:bodyPr/>
        <a:lstStyle/>
        <a:p>
          <a:r>
            <a:rPr lang="en-US"/>
            <a:t>Optionally use C++ cryptographic libraries like Crypto++ or OpenSSL for real-world security.</a:t>
          </a:r>
        </a:p>
      </dgm:t>
    </dgm:pt>
    <dgm:pt modelId="{60B5434F-34CE-47D5-96DD-CD45AD0E2B4E}" type="parTrans" cxnId="{44D1AF67-893A-40DD-B80A-C5804DC554CB}">
      <dgm:prSet/>
      <dgm:spPr/>
      <dgm:t>
        <a:bodyPr/>
        <a:lstStyle/>
        <a:p>
          <a:endParaRPr lang="en-US"/>
        </a:p>
      </dgm:t>
    </dgm:pt>
    <dgm:pt modelId="{3ABC89E3-E3D8-4E4E-A319-5364F657A1D2}" type="sibTrans" cxnId="{44D1AF67-893A-40DD-B80A-C5804DC554CB}">
      <dgm:prSet/>
      <dgm:spPr/>
      <dgm:t>
        <a:bodyPr/>
        <a:lstStyle/>
        <a:p>
          <a:endParaRPr lang="en-US"/>
        </a:p>
      </dgm:t>
    </dgm:pt>
    <dgm:pt modelId="{6A867519-2372-498C-887D-E70E38D2DF19}" type="pres">
      <dgm:prSet presAssocID="{797EA5C2-8B88-43C6-9BD3-0155907489D5}" presName="Name0" presStyleCnt="0">
        <dgm:presLayoutVars>
          <dgm:dir/>
          <dgm:animLvl val="lvl"/>
          <dgm:resizeHandles val="exact"/>
        </dgm:presLayoutVars>
      </dgm:prSet>
      <dgm:spPr/>
    </dgm:pt>
    <dgm:pt modelId="{15407A0D-23E6-4FF4-9B7C-5CCC58DA4703}" type="pres">
      <dgm:prSet presAssocID="{53EB3D76-187A-43F2-9FAA-FA1B58BCF38A}" presName="linNode" presStyleCnt="0"/>
      <dgm:spPr/>
    </dgm:pt>
    <dgm:pt modelId="{4540D5B4-1611-4D44-A5A3-7ECAB7EBFC85}" type="pres">
      <dgm:prSet presAssocID="{53EB3D76-187A-43F2-9FAA-FA1B58BCF38A}" presName="parentText" presStyleLbl="alignNode1" presStyleIdx="0" presStyleCnt="5">
        <dgm:presLayoutVars>
          <dgm:chMax val="1"/>
          <dgm:bulletEnabled/>
        </dgm:presLayoutVars>
      </dgm:prSet>
      <dgm:spPr/>
    </dgm:pt>
    <dgm:pt modelId="{3CF6DA06-0588-4A23-9913-D0724DF19620}" type="pres">
      <dgm:prSet presAssocID="{53EB3D76-187A-43F2-9FAA-FA1B58BCF38A}" presName="descendantText" presStyleLbl="alignAccFollowNode1" presStyleIdx="0" presStyleCnt="5">
        <dgm:presLayoutVars>
          <dgm:bulletEnabled/>
        </dgm:presLayoutVars>
      </dgm:prSet>
      <dgm:spPr/>
    </dgm:pt>
    <dgm:pt modelId="{74EB69D3-F0C5-43E3-9510-55ABCD3E2694}" type="pres">
      <dgm:prSet presAssocID="{474A2735-5132-4A6C-BC9E-A73F3F363875}" presName="sp" presStyleCnt="0"/>
      <dgm:spPr/>
    </dgm:pt>
    <dgm:pt modelId="{598F9BEC-DEF2-40F5-B0F3-DD468DCD90FB}" type="pres">
      <dgm:prSet presAssocID="{F9AF78D1-55CE-43E5-B10E-058C69FA8F77}" presName="linNode" presStyleCnt="0"/>
      <dgm:spPr/>
    </dgm:pt>
    <dgm:pt modelId="{E506D3ED-B4DB-4187-ACD5-DE286611F6A4}" type="pres">
      <dgm:prSet presAssocID="{F9AF78D1-55CE-43E5-B10E-058C69FA8F77}" presName="parentText" presStyleLbl="alignNode1" presStyleIdx="1" presStyleCnt="5">
        <dgm:presLayoutVars>
          <dgm:chMax val="1"/>
          <dgm:bulletEnabled/>
        </dgm:presLayoutVars>
      </dgm:prSet>
      <dgm:spPr/>
    </dgm:pt>
    <dgm:pt modelId="{CBBC43E1-B2B3-4F84-B4CF-13CE9805E6D9}" type="pres">
      <dgm:prSet presAssocID="{F9AF78D1-55CE-43E5-B10E-058C69FA8F77}" presName="descendantText" presStyleLbl="alignAccFollowNode1" presStyleIdx="1" presStyleCnt="5">
        <dgm:presLayoutVars>
          <dgm:bulletEnabled/>
        </dgm:presLayoutVars>
      </dgm:prSet>
      <dgm:spPr/>
    </dgm:pt>
    <dgm:pt modelId="{4ABD1D87-EDF5-4A39-98E2-F7E42755BBA4}" type="pres">
      <dgm:prSet presAssocID="{99EA3324-6E53-4ECB-8BF4-236F2C9ABCCC}" presName="sp" presStyleCnt="0"/>
      <dgm:spPr/>
    </dgm:pt>
    <dgm:pt modelId="{3901DF5E-4FB6-42FE-9823-F3B31323E76A}" type="pres">
      <dgm:prSet presAssocID="{EB76B023-795E-429B-BD0E-4B3FB5DD6396}" presName="linNode" presStyleCnt="0"/>
      <dgm:spPr/>
    </dgm:pt>
    <dgm:pt modelId="{3CF608C8-A004-4BDA-85F4-E6E6A3E6E405}" type="pres">
      <dgm:prSet presAssocID="{EB76B023-795E-429B-BD0E-4B3FB5DD6396}" presName="parentText" presStyleLbl="alignNode1" presStyleIdx="2" presStyleCnt="5">
        <dgm:presLayoutVars>
          <dgm:chMax val="1"/>
          <dgm:bulletEnabled/>
        </dgm:presLayoutVars>
      </dgm:prSet>
      <dgm:spPr/>
    </dgm:pt>
    <dgm:pt modelId="{7559CEE7-6F3D-4CF3-925A-188A6130952E}" type="pres">
      <dgm:prSet presAssocID="{EB76B023-795E-429B-BD0E-4B3FB5DD6396}" presName="descendantText" presStyleLbl="alignAccFollowNode1" presStyleIdx="2" presStyleCnt="5">
        <dgm:presLayoutVars>
          <dgm:bulletEnabled/>
        </dgm:presLayoutVars>
      </dgm:prSet>
      <dgm:spPr/>
    </dgm:pt>
    <dgm:pt modelId="{D0AEFDF8-FA31-4031-A86D-18E84D8FF3C8}" type="pres">
      <dgm:prSet presAssocID="{91109FF5-148D-45C2-A81D-E0F4702E4A5C}" presName="sp" presStyleCnt="0"/>
      <dgm:spPr/>
    </dgm:pt>
    <dgm:pt modelId="{9349B0B7-C6C8-480D-A65C-FC1A406D784F}" type="pres">
      <dgm:prSet presAssocID="{4A0ECF39-D1F2-4EF7-9E36-00AA20EFE59E}" presName="linNode" presStyleCnt="0"/>
      <dgm:spPr/>
    </dgm:pt>
    <dgm:pt modelId="{4DE19FD0-BB24-4EBF-A8E4-125118546844}" type="pres">
      <dgm:prSet presAssocID="{4A0ECF39-D1F2-4EF7-9E36-00AA20EFE59E}" presName="parentText" presStyleLbl="alignNode1" presStyleIdx="3" presStyleCnt="5">
        <dgm:presLayoutVars>
          <dgm:chMax val="1"/>
          <dgm:bulletEnabled/>
        </dgm:presLayoutVars>
      </dgm:prSet>
      <dgm:spPr/>
    </dgm:pt>
    <dgm:pt modelId="{3FFFA85D-4A45-4C45-8F02-64C35806DE29}" type="pres">
      <dgm:prSet presAssocID="{4A0ECF39-D1F2-4EF7-9E36-00AA20EFE59E}" presName="descendantText" presStyleLbl="alignAccFollowNode1" presStyleIdx="3" presStyleCnt="5">
        <dgm:presLayoutVars>
          <dgm:bulletEnabled/>
        </dgm:presLayoutVars>
      </dgm:prSet>
      <dgm:spPr/>
    </dgm:pt>
    <dgm:pt modelId="{FC93B3EC-373A-4646-86EB-24946B3FAA48}" type="pres">
      <dgm:prSet presAssocID="{C24510B1-3A57-4536-9306-C722E681CC5A}" presName="sp" presStyleCnt="0"/>
      <dgm:spPr/>
    </dgm:pt>
    <dgm:pt modelId="{A1AB437A-F64A-40AC-B89F-CFC7A1737F96}" type="pres">
      <dgm:prSet presAssocID="{FE13AE3F-00C0-4ADA-8B85-507A0B0B2ACD}" presName="linNode" presStyleCnt="0"/>
      <dgm:spPr/>
    </dgm:pt>
    <dgm:pt modelId="{6783CC5A-42BE-4089-8B25-27B3E50E85A8}" type="pres">
      <dgm:prSet presAssocID="{FE13AE3F-00C0-4ADA-8B85-507A0B0B2ACD}" presName="parentText" presStyleLbl="alignNode1" presStyleIdx="4" presStyleCnt="5">
        <dgm:presLayoutVars>
          <dgm:chMax val="1"/>
          <dgm:bulletEnabled/>
        </dgm:presLayoutVars>
      </dgm:prSet>
      <dgm:spPr/>
    </dgm:pt>
    <dgm:pt modelId="{7E9E6408-2CD0-4F93-AC5F-3A47C86C055F}" type="pres">
      <dgm:prSet presAssocID="{FE13AE3F-00C0-4ADA-8B85-507A0B0B2ACD}" presName="descendantText" presStyleLbl="alignAccFollowNode1" presStyleIdx="4" presStyleCnt="5">
        <dgm:presLayoutVars>
          <dgm:bulletEnabled/>
        </dgm:presLayoutVars>
      </dgm:prSet>
      <dgm:spPr/>
    </dgm:pt>
  </dgm:ptLst>
  <dgm:cxnLst>
    <dgm:cxn modelId="{DF141815-8CA7-482B-8270-061789497B08}" type="presOf" srcId="{23C84614-FB93-48E6-A9B8-A3D71CB6D529}" destId="{3FFFA85D-4A45-4C45-8F02-64C35806DE29}" srcOrd="0" destOrd="0" presId="urn:microsoft.com/office/officeart/2016/7/layout/VerticalSolidActionList"/>
    <dgm:cxn modelId="{A161B527-823A-4920-B7FC-3F0025D6749E}" type="presOf" srcId="{EB76B023-795E-429B-BD0E-4B3FB5DD6396}" destId="{3CF608C8-A004-4BDA-85F4-E6E6A3E6E405}" srcOrd="0" destOrd="0" presId="urn:microsoft.com/office/officeart/2016/7/layout/VerticalSolidActionList"/>
    <dgm:cxn modelId="{FA507B3B-0A30-4B1D-A4D0-7DA53F1F164C}" srcId="{797EA5C2-8B88-43C6-9BD3-0155907489D5}" destId="{F9AF78D1-55CE-43E5-B10E-058C69FA8F77}" srcOrd="1" destOrd="0" parTransId="{58BEA222-8BDC-4448-9022-895F76EAF967}" sibTransId="{99EA3324-6E53-4ECB-8BF4-236F2C9ABCCC}"/>
    <dgm:cxn modelId="{77E7F761-E56C-4E80-B50F-8B75164E7A2D}" type="presOf" srcId="{3B96197F-C8EA-497B-9DC2-8149AB0F6807}" destId="{7E9E6408-2CD0-4F93-AC5F-3A47C86C055F}" srcOrd="0" destOrd="0" presId="urn:microsoft.com/office/officeart/2016/7/layout/VerticalSolidActionList"/>
    <dgm:cxn modelId="{ED210366-6984-4EC0-AFB8-E9118717B553}" srcId="{797EA5C2-8B88-43C6-9BD3-0155907489D5}" destId="{53EB3D76-187A-43F2-9FAA-FA1B58BCF38A}" srcOrd="0" destOrd="0" parTransId="{0B771F42-1D8B-4D67-8AAB-7DCBA3F3730B}" sibTransId="{474A2735-5132-4A6C-BC9E-A73F3F363875}"/>
    <dgm:cxn modelId="{91041967-60C7-44FF-890B-D1D2CE5F3B35}" type="presOf" srcId="{023EDAC6-36B4-4252-9BD9-5C56A0DFCBDE}" destId="{CBBC43E1-B2B3-4F84-B4CF-13CE9805E6D9}" srcOrd="0" destOrd="0" presId="urn:microsoft.com/office/officeart/2016/7/layout/VerticalSolidActionList"/>
    <dgm:cxn modelId="{44D1AF67-893A-40DD-B80A-C5804DC554CB}" srcId="{FE13AE3F-00C0-4ADA-8B85-507A0B0B2ACD}" destId="{3B96197F-C8EA-497B-9DC2-8149AB0F6807}" srcOrd="0" destOrd="0" parTransId="{60B5434F-34CE-47D5-96DD-CD45AD0E2B4E}" sibTransId="{3ABC89E3-E3D8-4E4E-A319-5364F657A1D2}"/>
    <dgm:cxn modelId="{BE7A8B4B-1D1F-4D24-909D-192BC3849C0B}" type="presOf" srcId="{797EA5C2-8B88-43C6-9BD3-0155907489D5}" destId="{6A867519-2372-498C-887D-E70E38D2DF19}" srcOrd="0" destOrd="0" presId="urn:microsoft.com/office/officeart/2016/7/layout/VerticalSolidActionList"/>
    <dgm:cxn modelId="{0A6B574E-16D1-4DC2-AC26-D796BF2439BF}" type="presOf" srcId="{4A0ECF39-D1F2-4EF7-9E36-00AA20EFE59E}" destId="{4DE19FD0-BB24-4EBF-A8E4-125118546844}" srcOrd="0" destOrd="0" presId="urn:microsoft.com/office/officeart/2016/7/layout/VerticalSolidActionList"/>
    <dgm:cxn modelId="{61A6D976-6F7C-475B-9409-0E540D3D11A0}" srcId="{F9AF78D1-55CE-43E5-B10E-058C69FA8F77}" destId="{023EDAC6-36B4-4252-9BD9-5C56A0DFCBDE}" srcOrd="0" destOrd="0" parTransId="{CBAF7D5A-0551-47DA-BC59-18C17C340A53}" sibTransId="{72386C37-B274-476F-B6F2-4A00FADBC9FF}"/>
    <dgm:cxn modelId="{7CE6A17C-F4FD-4F9D-88C4-3EC28F89B173}" srcId="{EB76B023-795E-429B-BD0E-4B3FB5DD6396}" destId="{DE3F705B-6032-4A9F-982F-32C2B9AE12D7}" srcOrd="0" destOrd="0" parTransId="{3481D385-8B78-4588-962F-8867297C1C74}" sibTransId="{F1F8176F-C8E9-48DB-B9F6-3CF04A208DA1}"/>
    <dgm:cxn modelId="{B898B080-C506-4A06-9F8B-DC76EA801BB1}" srcId="{797EA5C2-8B88-43C6-9BD3-0155907489D5}" destId="{EB76B023-795E-429B-BD0E-4B3FB5DD6396}" srcOrd="2" destOrd="0" parTransId="{08362E36-5C36-4EA5-9DF4-6CC2B08E7A24}" sibTransId="{91109FF5-148D-45C2-A81D-E0F4702E4A5C}"/>
    <dgm:cxn modelId="{91DF5F97-2C39-4D3D-8F9A-A23F71A7CE16}" type="presOf" srcId="{FE13AE3F-00C0-4ADA-8B85-507A0B0B2ACD}" destId="{6783CC5A-42BE-4089-8B25-27B3E50E85A8}" srcOrd="0" destOrd="0" presId="urn:microsoft.com/office/officeart/2016/7/layout/VerticalSolidActionList"/>
    <dgm:cxn modelId="{7D78DB9A-67BC-4450-A520-D261063B3593}" srcId="{4A0ECF39-D1F2-4EF7-9E36-00AA20EFE59E}" destId="{23C84614-FB93-48E6-A9B8-A3D71CB6D529}" srcOrd="0" destOrd="0" parTransId="{20624CAD-5862-4AEA-9ADB-3BE24BD324B0}" sibTransId="{7CB7CB43-9D33-41A4-A435-1B4B9D8EC4A5}"/>
    <dgm:cxn modelId="{EDDDFAAB-CF34-44A0-9FFF-9BFD15AA2934}" type="presOf" srcId="{DE3F705B-6032-4A9F-982F-32C2B9AE12D7}" destId="{7559CEE7-6F3D-4CF3-925A-188A6130952E}" srcOrd="0" destOrd="0" presId="urn:microsoft.com/office/officeart/2016/7/layout/VerticalSolidActionList"/>
    <dgm:cxn modelId="{F26A54C6-BE23-4386-BB1A-6D5B95CDB64D}" srcId="{797EA5C2-8B88-43C6-9BD3-0155907489D5}" destId="{4A0ECF39-D1F2-4EF7-9E36-00AA20EFE59E}" srcOrd="3" destOrd="0" parTransId="{B7DAC800-B3F4-444C-9EAF-6E534ADB677E}" sibTransId="{C24510B1-3A57-4536-9306-C722E681CC5A}"/>
    <dgm:cxn modelId="{12219FC7-1BC8-4EDD-B1CB-431E47E8F3D2}" srcId="{797EA5C2-8B88-43C6-9BD3-0155907489D5}" destId="{FE13AE3F-00C0-4ADA-8B85-507A0B0B2ACD}" srcOrd="4" destOrd="0" parTransId="{02B8A667-D57F-43B9-A19F-AA132EEAA67D}" sibTransId="{2BB287DF-9A38-4156-BB71-48FF1C9A7276}"/>
    <dgm:cxn modelId="{1AABF5E3-5B34-4386-87FB-040B8AD87EEF}" srcId="{53EB3D76-187A-43F2-9FAA-FA1B58BCF38A}" destId="{2190CBA4-535B-454E-8BF4-E69DFFCC1D81}" srcOrd="0" destOrd="0" parTransId="{AD591B86-AFA4-4F87-A5F3-4760D7F0BFB3}" sibTransId="{10D7EA63-04BD-4836-857E-6738757C753F}"/>
    <dgm:cxn modelId="{A95383E6-42D5-4329-B830-69B66591C862}" type="presOf" srcId="{F9AF78D1-55CE-43E5-B10E-058C69FA8F77}" destId="{E506D3ED-B4DB-4187-ACD5-DE286611F6A4}" srcOrd="0" destOrd="0" presId="urn:microsoft.com/office/officeart/2016/7/layout/VerticalSolidActionList"/>
    <dgm:cxn modelId="{B079EFF5-FC21-4532-A849-C3CF7B6CB594}" type="presOf" srcId="{2190CBA4-535B-454E-8BF4-E69DFFCC1D81}" destId="{3CF6DA06-0588-4A23-9913-D0724DF19620}" srcOrd="0" destOrd="0" presId="urn:microsoft.com/office/officeart/2016/7/layout/VerticalSolidActionList"/>
    <dgm:cxn modelId="{B10F1DFA-8870-4DAE-BF93-13AD416CFDED}" type="presOf" srcId="{53EB3D76-187A-43F2-9FAA-FA1B58BCF38A}" destId="{4540D5B4-1611-4D44-A5A3-7ECAB7EBFC85}" srcOrd="0" destOrd="0" presId="urn:microsoft.com/office/officeart/2016/7/layout/VerticalSolidActionList"/>
    <dgm:cxn modelId="{6004E565-9857-4AFC-B536-C8591EA6777F}" type="presParOf" srcId="{6A867519-2372-498C-887D-E70E38D2DF19}" destId="{15407A0D-23E6-4FF4-9B7C-5CCC58DA4703}" srcOrd="0" destOrd="0" presId="urn:microsoft.com/office/officeart/2016/7/layout/VerticalSolidActionList"/>
    <dgm:cxn modelId="{66B99602-1D03-4020-9EAE-3CBE63E2D1A6}" type="presParOf" srcId="{15407A0D-23E6-4FF4-9B7C-5CCC58DA4703}" destId="{4540D5B4-1611-4D44-A5A3-7ECAB7EBFC85}" srcOrd="0" destOrd="0" presId="urn:microsoft.com/office/officeart/2016/7/layout/VerticalSolidActionList"/>
    <dgm:cxn modelId="{D02F0CC9-A3C1-418E-A518-B77D638384E0}" type="presParOf" srcId="{15407A0D-23E6-4FF4-9B7C-5CCC58DA4703}" destId="{3CF6DA06-0588-4A23-9913-D0724DF19620}" srcOrd="1" destOrd="0" presId="urn:microsoft.com/office/officeart/2016/7/layout/VerticalSolidActionList"/>
    <dgm:cxn modelId="{01048DAF-0C79-4538-A9ED-81336424CCF8}" type="presParOf" srcId="{6A867519-2372-498C-887D-E70E38D2DF19}" destId="{74EB69D3-F0C5-43E3-9510-55ABCD3E2694}" srcOrd="1" destOrd="0" presId="urn:microsoft.com/office/officeart/2016/7/layout/VerticalSolidActionList"/>
    <dgm:cxn modelId="{00E364C7-D621-408A-B3F0-ACA3C3D596A9}" type="presParOf" srcId="{6A867519-2372-498C-887D-E70E38D2DF19}" destId="{598F9BEC-DEF2-40F5-B0F3-DD468DCD90FB}" srcOrd="2" destOrd="0" presId="urn:microsoft.com/office/officeart/2016/7/layout/VerticalSolidActionList"/>
    <dgm:cxn modelId="{A60ED78B-AB2F-44F5-9509-76D205E69658}" type="presParOf" srcId="{598F9BEC-DEF2-40F5-B0F3-DD468DCD90FB}" destId="{E506D3ED-B4DB-4187-ACD5-DE286611F6A4}" srcOrd="0" destOrd="0" presId="urn:microsoft.com/office/officeart/2016/7/layout/VerticalSolidActionList"/>
    <dgm:cxn modelId="{0B967795-FBBC-4452-8F18-6000C32D681F}" type="presParOf" srcId="{598F9BEC-DEF2-40F5-B0F3-DD468DCD90FB}" destId="{CBBC43E1-B2B3-4F84-B4CF-13CE9805E6D9}" srcOrd="1" destOrd="0" presId="urn:microsoft.com/office/officeart/2016/7/layout/VerticalSolidActionList"/>
    <dgm:cxn modelId="{5629504A-AB08-4DB6-9DC1-8CCE9F8396FD}" type="presParOf" srcId="{6A867519-2372-498C-887D-E70E38D2DF19}" destId="{4ABD1D87-EDF5-4A39-98E2-F7E42755BBA4}" srcOrd="3" destOrd="0" presId="urn:microsoft.com/office/officeart/2016/7/layout/VerticalSolidActionList"/>
    <dgm:cxn modelId="{0E984A2A-6F1C-436B-9D71-74C51EAE7E47}" type="presParOf" srcId="{6A867519-2372-498C-887D-E70E38D2DF19}" destId="{3901DF5E-4FB6-42FE-9823-F3B31323E76A}" srcOrd="4" destOrd="0" presId="urn:microsoft.com/office/officeart/2016/7/layout/VerticalSolidActionList"/>
    <dgm:cxn modelId="{24849AA8-BB94-4F43-8087-A58BD101EB03}" type="presParOf" srcId="{3901DF5E-4FB6-42FE-9823-F3B31323E76A}" destId="{3CF608C8-A004-4BDA-85F4-E6E6A3E6E405}" srcOrd="0" destOrd="0" presId="urn:microsoft.com/office/officeart/2016/7/layout/VerticalSolidActionList"/>
    <dgm:cxn modelId="{A79CD622-81C2-4946-B730-B36ABC1006B2}" type="presParOf" srcId="{3901DF5E-4FB6-42FE-9823-F3B31323E76A}" destId="{7559CEE7-6F3D-4CF3-925A-188A6130952E}" srcOrd="1" destOrd="0" presId="urn:microsoft.com/office/officeart/2016/7/layout/VerticalSolidActionList"/>
    <dgm:cxn modelId="{0BD95F23-88A5-476E-9B5A-B854D2E93946}" type="presParOf" srcId="{6A867519-2372-498C-887D-E70E38D2DF19}" destId="{D0AEFDF8-FA31-4031-A86D-18E84D8FF3C8}" srcOrd="5" destOrd="0" presId="urn:microsoft.com/office/officeart/2016/7/layout/VerticalSolidActionList"/>
    <dgm:cxn modelId="{8AA8CBB1-9858-4389-B9A1-C80BCFBC3608}" type="presParOf" srcId="{6A867519-2372-498C-887D-E70E38D2DF19}" destId="{9349B0B7-C6C8-480D-A65C-FC1A406D784F}" srcOrd="6" destOrd="0" presId="urn:microsoft.com/office/officeart/2016/7/layout/VerticalSolidActionList"/>
    <dgm:cxn modelId="{DD7D7794-D514-4826-8722-0EE8BC32A10D}" type="presParOf" srcId="{9349B0B7-C6C8-480D-A65C-FC1A406D784F}" destId="{4DE19FD0-BB24-4EBF-A8E4-125118546844}" srcOrd="0" destOrd="0" presId="urn:microsoft.com/office/officeart/2016/7/layout/VerticalSolidActionList"/>
    <dgm:cxn modelId="{6B4A0CEC-BB34-49FD-BAAF-AD4A8B6B8D2C}" type="presParOf" srcId="{9349B0B7-C6C8-480D-A65C-FC1A406D784F}" destId="{3FFFA85D-4A45-4C45-8F02-64C35806DE29}" srcOrd="1" destOrd="0" presId="urn:microsoft.com/office/officeart/2016/7/layout/VerticalSolidActionList"/>
    <dgm:cxn modelId="{0F57CEBF-ED31-4D93-B298-0F5B187582B6}" type="presParOf" srcId="{6A867519-2372-498C-887D-E70E38D2DF19}" destId="{FC93B3EC-373A-4646-86EB-24946B3FAA48}" srcOrd="7" destOrd="0" presId="urn:microsoft.com/office/officeart/2016/7/layout/VerticalSolidActionList"/>
    <dgm:cxn modelId="{AC565943-7A77-4C61-9ED3-BFEBE4F75969}" type="presParOf" srcId="{6A867519-2372-498C-887D-E70E38D2DF19}" destId="{A1AB437A-F64A-40AC-B89F-CFC7A1737F96}" srcOrd="8" destOrd="0" presId="urn:microsoft.com/office/officeart/2016/7/layout/VerticalSolidActionList"/>
    <dgm:cxn modelId="{64D6D796-DCE6-46ED-ABA0-19E3496719CC}" type="presParOf" srcId="{A1AB437A-F64A-40AC-B89F-CFC7A1737F96}" destId="{6783CC5A-42BE-4089-8B25-27B3E50E85A8}" srcOrd="0" destOrd="0" presId="urn:microsoft.com/office/officeart/2016/7/layout/VerticalSolidActionList"/>
    <dgm:cxn modelId="{EFB06E4A-19A4-452C-8932-82EA488AC21F}" type="presParOf" srcId="{A1AB437A-F64A-40AC-B89F-CFC7A1737F96}" destId="{7E9E6408-2CD0-4F93-AC5F-3A47C86C055F}"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6D392-BD81-4F56-8C97-D8BF5887BB44}"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4687132E-372D-4B96-9572-65A0D0A7679F}">
      <dgm:prSet/>
      <dgm:spPr/>
      <dgm:t>
        <a:bodyPr/>
        <a:lstStyle/>
        <a:p>
          <a:r>
            <a:rPr lang="en-US"/>
            <a:t>Use </a:t>
          </a:r>
          <a:r>
            <a:rPr lang="en-US" b="1"/>
            <a:t>classes</a:t>
          </a:r>
          <a:r>
            <a:rPr lang="en-US"/>
            <a:t> to represent core entities like User, Message, and MessageSystem.</a:t>
          </a:r>
        </a:p>
      </dgm:t>
    </dgm:pt>
    <dgm:pt modelId="{701B5F17-65A2-4AD2-8DBA-B3FA740A7B26}" type="parTrans" cxnId="{A5417FA1-956D-4A44-9970-264AC1BD151C}">
      <dgm:prSet/>
      <dgm:spPr/>
      <dgm:t>
        <a:bodyPr/>
        <a:lstStyle/>
        <a:p>
          <a:endParaRPr lang="en-US"/>
        </a:p>
      </dgm:t>
    </dgm:pt>
    <dgm:pt modelId="{F5DB8835-A7E5-4961-AB17-0CE3D1301B1B}" type="sibTrans" cxnId="{A5417FA1-956D-4A44-9970-264AC1BD151C}">
      <dgm:prSet/>
      <dgm:spPr/>
      <dgm:t>
        <a:bodyPr/>
        <a:lstStyle/>
        <a:p>
          <a:endParaRPr lang="en-US"/>
        </a:p>
      </dgm:t>
    </dgm:pt>
    <dgm:pt modelId="{6AC0CDE0-C9E5-4B20-82EE-1A15AB0B5278}">
      <dgm:prSet/>
      <dgm:spPr/>
      <dgm:t>
        <a:bodyPr/>
        <a:lstStyle/>
        <a:p>
          <a:r>
            <a:rPr lang="en-US"/>
            <a:t>Create </a:t>
          </a:r>
          <a:r>
            <a:rPr lang="en-US" b="1"/>
            <a:t>objects</a:t>
          </a:r>
          <a:r>
            <a:rPr lang="en-US"/>
            <a:t> to manage user actions (login, register) and message functions (send, view).</a:t>
          </a:r>
        </a:p>
      </dgm:t>
    </dgm:pt>
    <dgm:pt modelId="{B34C5DE2-03CC-48AF-BFB6-EE8983B3C5BB}" type="parTrans" cxnId="{83E8FDA9-0B53-443B-8FD8-C0E05CD03F00}">
      <dgm:prSet/>
      <dgm:spPr/>
      <dgm:t>
        <a:bodyPr/>
        <a:lstStyle/>
        <a:p>
          <a:endParaRPr lang="en-US"/>
        </a:p>
      </dgm:t>
    </dgm:pt>
    <dgm:pt modelId="{81B490C4-30E7-4E80-95DC-80AF6D08D479}" type="sibTrans" cxnId="{83E8FDA9-0B53-443B-8FD8-C0E05CD03F00}">
      <dgm:prSet/>
      <dgm:spPr/>
      <dgm:t>
        <a:bodyPr/>
        <a:lstStyle/>
        <a:p>
          <a:endParaRPr lang="en-US"/>
        </a:p>
      </dgm:t>
    </dgm:pt>
    <dgm:pt modelId="{6418E208-3A5E-4BF5-BF8F-47ED6BE57B6B}">
      <dgm:prSet/>
      <dgm:spPr/>
      <dgm:t>
        <a:bodyPr/>
        <a:lstStyle/>
        <a:p>
          <a:r>
            <a:rPr lang="en-US"/>
            <a:t>Apply </a:t>
          </a:r>
          <a:r>
            <a:rPr lang="en-US" b="1"/>
            <a:t>encapsulation</a:t>
          </a:r>
          <a:r>
            <a:rPr lang="en-US"/>
            <a:t> to keep user data and message content private using private access specifier.</a:t>
          </a:r>
        </a:p>
      </dgm:t>
    </dgm:pt>
    <dgm:pt modelId="{0399CD27-88C9-4CC3-AB54-85733DC99492}" type="parTrans" cxnId="{1CF74C29-7F71-443C-B039-DFEE578A47EB}">
      <dgm:prSet/>
      <dgm:spPr/>
      <dgm:t>
        <a:bodyPr/>
        <a:lstStyle/>
        <a:p>
          <a:endParaRPr lang="en-US"/>
        </a:p>
      </dgm:t>
    </dgm:pt>
    <dgm:pt modelId="{8D36681A-7D7A-445F-AC7D-5BA4A660D994}" type="sibTrans" cxnId="{1CF74C29-7F71-443C-B039-DFEE578A47EB}">
      <dgm:prSet/>
      <dgm:spPr/>
      <dgm:t>
        <a:bodyPr/>
        <a:lstStyle/>
        <a:p>
          <a:endParaRPr lang="en-US"/>
        </a:p>
      </dgm:t>
    </dgm:pt>
    <dgm:pt modelId="{FB2F849A-D23C-46BD-879A-BEC34FAC6745}">
      <dgm:prSet/>
      <dgm:spPr/>
      <dgm:t>
        <a:bodyPr/>
        <a:lstStyle/>
        <a:p>
          <a:r>
            <a:rPr lang="en-US"/>
            <a:t>Use </a:t>
          </a:r>
          <a:r>
            <a:rPr lang="en-US" b="1"/>
            <a:t>constructors</a:t>
          </a:r>
          <a:r>
            <a:rPr lang="en-US"/>
            <a:t> to initialize user or message objects and </a:t>
          </a:r>
          <a:r>
            <a:rPr lang="en-US" b="1"/>
            <a:t>methods</a:t>
          </a:r>
          <a:r>
            <a:rPr lang="en-US"/>
            <a:t> to perform operations.</a:t>
          </a:r>
        </a:p>
      </dgm:t>
    </dgm:pt>
    <dgm:pt modelId="{E5AD6738-A7B0-4445-8E80-70CDE8BA1944}" type="parTrans" cxnId="{3A8B02A5-8092-40C0-ABA4-FB200E018A03}">
      <dgm:prSet/>
      <dgm:spPr/>
      <dgm:t>
        <a:bodyPr/>
        <a:lstStyle/>
        <a:p>
          <a:endParaRPr lang="en-US"/>
        </a:p>
      </dgm:t>
    </dgm:pt>
    <dgm:pt modelId="{8FD4E7DE-6C9A-4818-8688-D49FB885E17E}" type="sibTrans" cxnId="{3A8B02A5-8092-40C0-ABA4-FB200E018A03}">
      <dgm:prSet/>
      <dgm:spPr/>
      <dgm:t>
        <a:bodyPr/>
        <a:lstStyle/>
        <a:p>
          <a:endParaRPr lang="en-US"/>
        </a:p>
      </dgm:t>
    </dgm:pt>
    <dgm:pt modelId="{B092FAE5-6487-4AD0-8DD0-27E0CE23A622}">
      <dgm:prSet/>
      <dgm:spPr/>
      <dgm:t>
        <a:bodyPr/>
        <a:lstStyle/>
        <a:p>
          <a:r>
            <a:rPr lang="en-US"/>
            <a:t>Organize the program using </a:t>
          </a:r>
          <a:r>
            <a:rPr lang="en-US" b="1"/>
            <a:t>modularity</a:t>
          </a:r>
          <a:r>
            <a:rPr lang="en-US"/>
            <a:t>, making the code reusable, secure, and easier to maintain.</a:t>
          </a:r>
        </a:p>
      </dgm:t>
    </dgm:pt>
    <dgm:pt modelId="{2D868FE2-0CE3-486D-83D2-22B4BD66D224}" type="parTrans" cxnId="{BA6B7026-82DD-4302-8699-CAEF6C986922}">
      <dgm:prSet/>
      <dgm:spPr/>
      <dgm:t>
        <a:bodyPr/>
        <a:lstStyle/>
        <a:p>
          <a:endParaRPr lang="en-US"/>
        </a:p>
      </dgm:t>
    </dgm:pt>
    <dgm:pt modelId="{698D5633-68E1-41B5-88B8-111AD03640C1}" type="sibTrans" cxnId="{BA6B7026-82DD-4302-8699-CAEF6C986922}">
      <dgm:prSet/>
      <dgm:spPr/>
      <dgm:t>
        <a:bodyPr/>
        <a:lstStyle/>
        <a:p>
          <a:endParaRPr lang="en-US"/>
        </a:p>
      </dgm:t>
    </dgm:pt>
    <dgm:pt modelId="{49A62849-634A-4C79-AA65-C2F30225E47A}" type="pres">
      <dgm:prSet presAssocID="{2E46D392-BD81-4F56-8C97-D8BF5887BB44}" presName="Name0" presStyleCnt="0">
        <dgm:presLayoutVars>
          <dgm:dir/>
          <dgm:resizeHandles val="exact"/>
        </dgm:presLayoutVars>
      </dgm:prSet>
      <dgm:spPr/>
    </dgm:pt>
    <dgm:pt modelId="{C5A3C28C-49AF-4022-A75C-F591028D702F}" type="pres">
      <dgm:prSet presAssocID="{4687132E-372D-4B96-9572-65A0D0A7679F}" presName="node" presStyleLbl="node1" presStyleIdx="0" presStyleCnt="5">
        <dgm:presLayoutVars>
          <dgm:bulletEnabled val="1"/>
        </dgm:presLayoutVars>
      </dgm:prSet>
      <dgm:spPr/>
    </dgm:pt>
    <dgm:pt modelId="{733030A4-FDCA-4C6C-9B6B-210A4ACAE636}" type="pres">
      <dgm:prSet presAssocID="{F5DB8835-A7E5-4961-AB17-0CE3D1301B1B}" presName="sibTrans" presStyleLbl="sibTrans1D1" presStyleIdx="0" presStyleCnt="4"/>
      <dgm:spPr/>
    </dgm:pt>
    <dgm:pt modelId="{3DDD0D50-8005-424A-9FAA-7FD6ACFA7B20}" type="pres">
      <dgm:prSet presAssocID="{F5DB8835-A7E5-4961-AB17-0CE3D1301B1B}" presName="connectorText" presStyleLbl="sibTrans1D1" presStyleIdx="0" presStyleCnt="4"/>
      <dgm:spPr/>
    </dgm:pt>
    <dgm:pt modelId="{2B376C0D-7A2C-4164-9B81-D959779041D3}" type="pres">
      <dgm:prSet presAssocID="{6AC0CDE0-C9E5-4B20-82EE-1A15AB0B5278}" presName="node" presStyleLbl="node1" presStyleIdx="1" presStyleCnt="5">
        <dgm:presLayoutVars>
          <dgm:bulletEnabled val="1"/>
        </dgm:presLayoutVars>
      </dgm:prSet>
      <dgm:spPr/>
    </dgm:pt>
    <dgm:pt modelId="{D901049A-D2E3-47B9-BAE8-647793999D1B}" type="pres">
      <dgm:prSet presAssocID="{81B490C4-30E7-4E80-95DC-80AF6D08D479}" presName="sibTrans" presStyleLbl="sibTrans1D1" presStyleIdx="1" presStyleCnt="4"/>
      <dgm:spPr/>
    </dgm:pt>
    <dgm:pt modelId="{12073FFF-62ED-401D-94F1-25DFECA2C470}" type="pres">
      <dgm:prSet presAssocID="{81B490C4-30E7-4E80-95DC-80AF6D08D479}" presName="connectorText" presStyleLbl="sibTrans1D1" presStyleIdx="1" presStyleCnt="4"/>
      <dgm:spPr/>
    </dgm:pt>
    <dgm:pt modelId="{5E6BA471-48C8-4E8A-B3BC-D9E1AB1E9427}" type="pres">
      <dgm:prSet presAssocID="{6418E208-3A5E-4BF5-BF8F-47ED6BE57B6B}" presName="node" presStyleLbl="node1" presStyleIdx="2" presStyleCnt="5">
        <dgm:presLayoutVars>
          <dgm:bulletEnabled val="1"/>
        </dgm:presLayoutVars>
      </dgm:prSet>
      <dgm:spPr/>
    </dgm:pt>
    <dgm:pt modelId="{CDB8A182-6A0C-433F-A2D7-5274F4CB8BB6}" type="pres">
      <dgm:prSet presAssocID="{8D36681A-7D7A-445F-AC7D-5BA4A660D994}" presName="sibTrans" presStyleLbl="sibTrans1D1" presStyleIdx="2" presStyleCnt="4"/>
      <dgm:spPr/>
    </dgm:pt>
    <dgm:pt modelId="{F606FB38-C07F-4B79-809E-15364320B314}" type="pres">
      <dgm:prSet presAssocID="{8D36681A-7D7A-445F-AC7D-5BA4A660D994}" presName="connectorText" presStyleLbl="sibTrans1D1" presStyleIdx="2" presStyleCnt="4"/>
      <dgm:spPr/>
    </dgm:pt>
    <dgm:pt modelId="{76769683-592A-4DCC-A80F-1EC106ED4677}" type="pres">
      <dgm:prSet presAssocID="{FB2F849A-D23C-46BD-879A-BEC34FAC6745}" presName="node" presStyleLbl="node1" presStyleIdx="3" presStyleCnt="5">
        <dgm:presLayoutVars>
          <dgm:bulletEnabled val="1"/>
        </dgm:presLayoutVars>
      </dgm:prSet>
      <dgm:spPr/>
    </dgm:pt>
    <dgm:pt modelId="{09DF9F74-5F66-49C9-8725-24DC8A52A711}" type="pres">
      <dgm:prSet presAssocID="{8FD4E7DE-6C9A-4818-8688-D49FB885E17E}" presName="sibTrans" presStyleLbl="sibTrans1D1" presStyleIdx="3" presStyleCnt="4"/>
      <dgm:spPr/>
    </dgm:pt>
    <dgm:pt modelId="{BF1E99FF-B401-4468-99C5-F83FD438D8F2}" type="pres">
      <dgm:prSet presAssocID="{8FD4E7DE-6C9A-4818-8688-D49FB885E17E}" presName="connectorText" presStyleLbl="sibTrans1D1" presStyleIdx="3" presStyleCnt="4"/>
      <dgm:spPr/>
    </dgm:pt>
    <dgm:pt modelId="{2AABD054-B630-4CA0-8B75-767BA4E55873}" type="pres">
      <dgm:prSet presAssocID="{B092FAE5-6487-4AD0-8DD0-27E0CE23A622}" presName="node" presStyleLbl="node1" presStyleIdx="4" presStyleCnt="5">
        <dgm:presLayoutVars>
          <dgm:bulletEnabled val="1"/>
        </dgm:presLayoutVars>
      </dgm:prSet>
      <dgm:spPr/>
    </dgm:pt>
  </dgm:ptLst>
  <dgm:cxnLst>
    <dgm:cxn modelId="{BA6B7026-82DD-4302-8699-CAEF6C986922}" srcId="{2E46D392-BD81-4F56-8C97-D8BF5887BB44}" destId="{B092FAE5-6487-4AD0-8DD0-27E0CE23A622}" srcOrd="4" destOrd="0" parTransId="{2D868FE2-0CE3-486D-83D2-22B4BD66D224}" sibTransId="{698D5633-68E1-41B5-88B8-111AD03640C1}"/>
    <dgm:cxn modelId="{1CF74C29-7F71-443C-B039-DFEE578A47EB}" srcId="{2E46D392-BD81-4F56-8C97-D8BF5887BB44}" destId="{6418E208-3A5E-4BF5-BF8F-47ED6BE57B6B}" srcOrd="2" destOrd="0" parTransId="{0399CD27-88C9-4CC3-AB54-85733DC99492}" sibTransId="{8D36681A-7D7A-445F-AC7D-5BA4A660D994}"/>
    <dgm:cxn modelId="{EF24002A-BD8C-4AF7-92B7-945529E97162}" type="presOf" srcId="{4687132E-372D-4B96-9572-65A0D0A7679F}" destId="{C5A3C28C-49AF-4022-A75C-F591028D702F}" srcOrd="0" destOrd="0" presId="urn:microsoft.com/office/officeart/2016/7/layout/RepeatingBendingProcessNew"/>
    <dgm:cxn modelId="{8E26282F-3F7C-47A4-BBEE-D637626266C3}" type="presOf" srcId="{F5DB8835-A7E5-4961-AB17-0CE3D1301B1B}" destId="{3DDD0D50-8005-424A-9FAA-7FD6ACFA7B20}" srcOrd="1" destOrd="0" presId="urn:microsoft.com/office/officeart/2016/7/layout/RepeatingBendingProcessNew"/>
    <dgm:cxn modelId="{0AB5FC3A-79D6-4348-955F-9442EC5625E8}" type="presOf" srcId="{6418E208-3A5E-4BF5-BF8F-47ED6BE57B6B}" destId="{5E6BA471-48C8-4E8A-B3BC-D9E1AB1E9427}" srcOrd="0" destOrd="0" presId="urn:microsoft.com/office/officeart/2016/7/layout/RepeatingBendingProcessNew"/>
    <dgm:cxn modelId="{F4D5133B-912F-48D5-A8D2-3897869977AF}" type="presOf" srcId="{8D36681A-7D7A-445F-AC7D-5BA4A660D994}" destId="{F606FB38-C07F-4B79-809E-15364320B314}" srcOrd="1" destOrd="0" presId="urn:microsoft.com/office/officeart/2016/7/layout/RepeatingBendingProcessNew"/>
    <dgm:cxn modelId="{1CFB835B-92EA-4B5D-B347-5C906D675667}" type="presOf" srcId="{81B490C4-30E7-4E80-95DC-80AF6D08D479}" destId="{D901049A-D2E3-47B9-BAE8-647793999D1B}" srcOrd="0" destOrd="0" presId="urn:microsoft.com/office/officeart/2016/7/layout/RepeatingBendingProcessNew"/>
    <dgm:cxn modelId="{828D8462-25BF-4603-9C9F-A5A55849DE2B}" type="presOf" srcId="{F5DB8835-A7E5-4961-AB17-0CE3D1301B1B}" destId="{733030A4-FDCA-4C6C-9B6B-210A4ACAE636}" srcOrd="0" destOrd="0" presId="urn:microsoft.com/office/officeart/2016/7/layout/RepeatingBendingProcessNew"/>
    <dgm:cxn modelId="{BFCC426D-E0E1-4D42-A1F9-828FB96B359C}" type="presOf" srcId="{2E46D392-BD81-4F56-8C97-D8BF5887BB44}" destId="{49A62849-634A-4C79-AA65-C2F30225E47A}" srcOrd="0" destOrd="0" presId="urn:microsoft.com/office/officeart/2016/7/layout/RepeatingBendingProcessNew"/>
    <dgm:cxn modelId="{D4894F4D-06F7-4326-A043-E75F35C34F8E}" type="presOf" srcId="{B092FAE5-6487-4AD0-8DD0-27E0CE23A622}" destId="{2AABD054-B630-4CA0-8B75-767BA4E55873}" srcOrd="0" destOrd="0" presId="urn:microsoft.com/office/officeart/2016/7/layout/RepeatingBendingProcessNew"/>
    <dgm:cxn modelId="{E679856E-24AC-4A6F-A362-CD3DAA2884E9}" type="presOf" srcId="{6AC0CDE0-C9E5-4B20-82EE-1A15AB0B5278}" destId="{2B376C0D-7A2C-4164-9B81-D959779041D3}" srcOrd="0" destOrd="0" presId="urn:microsoft.com/office/officeart/2016/7/layout/RepeatingBendingProcessNew"/>
    <dgm:cxn modelId="{DB29847B-38FA-46DD-8F42-2D73CC1A11CA}" type="presOf" srcId="{8D36681A-7D7A-445F-AC7D-5BA4A660D994}" destId="{CDB8A182-6A0C-433F-A2D7-5274F4CB8BB6}" srcOrd="0" destOrd="0" presId="urn:microsoft.com/office/officeart/2016/7/layout/RepeatingBendingProcessNew"/>
    <dgm:cxn modelId="{A5417FA1-956D-4A44-9970-264AC1BD151C}" srcId="{2E46D392-BD81-4F56-8C97-D8BF5887BB44}" destId="{4687132E-372D-4B96-9572-65A0D0A7679F}" srcOrd="0" destOrd="0" parTransId="{701B5F17-65A2-4AD2-8DBA-B3FA740A7B26}" sibTransId="{F5DB8835-A7E5-4961-AB17-0CE3D1301B1B}"/>
    <dgm:cxn modelId="{3A8B02A5-8092-40C0-ABA4-FB200E018A03}" srcId="{2E46D392-BD81-4F56-8C97-D8BF5887BB44}" destId="{FB2F849A-D23C-46BD-879A-BEC34FAC6745}" srcOrd="3" destOrd="0" parTransId="{E5AD6738-A7B0-4445-8E80-70CDE8BA1944}" sibTransId="{8FD4E7DE-6C9A-4818-8688-D49FB885E17E}"/>
    <dgm:cxn modelId="{83E8FDA9-0B53-443B-8FD8-C0E05CD03F00}" srcId="{2E46D392-BD81-4F56-8C97-D8BF5887BB44}" destId="{6AC0CDE0-C9E5-4B20-82EE-1A15AB0B5278}" srcOrd="1" destOrd="0" parTransId="{B34C5DE2-03CC-48AF-BFB6-EE8983B3C5BB}" sibTransId="{81B490C4-30E7-4E80-95DC-80AF6D08D479}"/>
    <dgm:cxn modelId="{218793BD-ADD0-4E57-86F9-78C4EE2BFAB4}" type="presOf" srcId="{8FD4E7DE-6C9A-4818-8688-D49FB885E17E}" destId="{BF1E99FF-B401-4468-99C5-F83FD438D8F2}" srcOrd="1" destOrd="0" presId="urn:microsoft.com/office/officeart/2016/7/layout/RepeatingBendingProcessNew"/>
    <dgm:cxn modelId="{CEF015C0-4391-4C69-B8D0-3C5D72C48C6B}" type="presOf" srcId="{FB2F849A-D23C-46BD-879A-BEC34FAC6745}" destId="{76769683-592A-4DCC-A80F-1EC106ED4677}" srcOrd="0" destOrd="0" presId="urn:microsoft.com/office/officeart/2016/7/layout/RepeatingBendingProcessNew"/>
    <dgm:cxn modelId="{57A98DD2-B6DF-4427-BC3C-6703A24BA40F}" type="presOf" srcId="{8FD4E7DE-6C9A-4818-8688-D49FB885E17E}" destId="{09DF9F74-5F66-49C9-8725-24DC8A52A711}" srcOrd="0" destOrd="0" presId="urn:microsoft.com/office/officeart/2016/7/layout/RepeatingBendingProcessNew"/>
    <dgm:cxn modelId="{0938F7E6-4F5C-4E6A-B87C-5085439A63AA}" type="presOf" srcId="{81B490C4-30E7-4E80-95DC-80AF6D08D479}" destId="{12073FFF-62ED-401D-94F1-25DFECA2C470}" srcOrd="1" destOrd="0" presId="urn:microsoft.com/office/officeart/2016/7/layout/RepeatingBendingProcessNew"/>
    <dgm:cxn modelId="{EDFCD4B3-A6E9-4EAF-ADDE-E86F703AFE22}" type="presParOf" srcId="{49A62849-634A-4C79-AA65-C2F30225E47A}" destId="{C5A3C28C-49AF-4022-A75C-F591028D702F}" srcOrd="0" destOrd="0" presId="urn:microsoft.com/office/officeart/2016/7/layout/RepeatingBendingProcessNew"/>
    <dgm:cxn modelId="{0FAD7593-2A0E-4EAB-8CEA-77CE1E76FC4F}" type="presParOf" srcId="{49A62849-634A-4C79-AA65-C2F30225E47A}" destId="{733030A4-FDCA-4C6C-9B6B-210A4ACAE636}" srcOrd="1" destOrd="0" presId="urn:microsoft.com/office/officeart/2016/7/layout/RepeatingBendingProcessNew"/>
    <dgm:cxn modelId="{9D3B048E-CA75-44A9-92C8-87C971911F43}" type="presParOf" srcId="{733030A4-FDCA-4C6C-9B6B-210A4ACAE636}" destId="{3DDD0D50-8005-424A-9FAA-7FD6ACFA7B20}" srcOrd="0" destOrd="0" presId="urn:microsoft.com/office/officeart/2016/7/layout/RepeatingBendingProcessNew"/>
    <dgm:cxn modelId="{A11CF1B5-1E21-4DD3-A8D6-9D82168E1E52}" type="presParOf" srcId="{49A62849-634A-4C79-AA65-C2F30225E47A}" destId="{2B376C0D-7A2C-4164-9B81-D959779041D3}" srcOrd="2" destOrd="0" presId="urn:microsoft.com/office/officeart/2016/7/layout/RepeatingBendingProcessNew"/>
    <dgm:cxn modelId="{CFB97848-C1DE-467E-A15B-33F910862905}" type="presParOf" srcId="{49A62849-634A-4C79-AA65-C2F30225E47A}" destId="{D901049A-D2E3-47B9-BAE8-647793999D1B}" srcOrd="3" destOrd="0" presId="urn:microsoft.com/office/officeart/2016/7/layout/RepeatingBendingProcessNew"/>
    <dgm:cxn modelId="{00FEEA48-3041-4C58-B801-A3DC2C16BAD3}" type="presParOf" srcId="{D901049A-D2E3-47B9-BAE8-647793999D1B}" destId="{12073FFF-62ED-401D-94F1-25DFECA2C470}" srcOrd="0" destOrd="0" presId="urn:microsoft.com/office/officeart/2016/7/layout/RepeatingBendingProcessNew"/>
    <dgm:cxn modelId="{2E0BDE32-D8A5-43CC-A91D-1ECEAA94D9E1}" type="presParOf" srcId="{49A62849-634A-4C79-AA65-C2F30225E47A}" destId="{5E6BA471-48C8-4E8A-B3BC-D9E1AB1E9427}" srcOrd="4" destOrd="0" presId="urn:microsoft.com/office/officeart/2016/7/layout/RepeatingBendingProcessNew"/>
    <dgm:cxn modelId="{74AA2C04-707F-4E94-9FF7-441E8F5CCCEB}" type="presParOf" srcId="{49A62849-634A-4C79-AA65-C2F30225E47A}" destId="{CDB8A182-6A0C-433F-A2D7-5274F4CB8BB6}" srcOrd="5" destOrd="0" presId="urn:microsoft.com/office/officeart/2016/7/layout/RepeatingBendingProcessNew"/>
    <dgm:cxn modelId="{FF820C30-E276-410E-8BB5-0F24B1D0AB24}" type="presParOf" srcId="{CDB8A182-6A0C-433F-A2D7-5274F4CB8BB6}" destId="{F606FB38-C07F-4B79-809E-15364320B314}" srcOrd="0" destOrd="0" presId="urn:microsoft.com/office/officeart/2016/7/layout/RepeatingBendingProcessNew"/>
    <dgm:cxn modelId="{7036F8B4-443B-40D1-B0B3-528D48830073}" type="presParOf" srcId="{49A62849-634A-4C79-AA65-C2F30225E47A}" destId="{76769683-592A-4DCC-A80F-1EC106ED4677}" srcOrd="6" destOrd="0" presId="urn:microsoft.com/office/officeart/2016/7/layout/RepeatingBendingProcessNew"/>
    <dgm:cxn modelId="{E7445B37-D0CC-49FD-9C4A-C831C46F7C1A}" type="presParOf" srcId="{49A62849-634A-4C79-AA65-C2F30225E47A}" destId="{09DF9F74-5F66-49C9-8725-24DC8A52A711}" srcOrd="7" destOrd="0" presId="urn:microsoft.com/office/officeart/2016/7/layout/RepeatingBendingProcessNew"/>
    <dgm:cxn modelId="{D63D4F81-4BFF-4415-9503-F53AD0D048B7}" type="presParOf" srcId="{09DF9F74-5F66-49C9-8725-24DC8A52A711}" destId="{BF1E99FF-B401-4468-99C5-F83FD438D8F2}" srcOrd="0" destOrd="0" presId="urn:microsoft.com/office/officeart/2016/7/layout/RepeatingBendingProcessNew"/>
    <dgm:cxn modelId="{B57436EE-A074-4393-BA9F-60CAEA6ECB5B}" type="presParOf" srcId="{49A62849-634A-4C79-AA65-C2F30225E47A}" destId="{2AABD054-B630-4CA0-8B75-767BA4E55873}"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CE611-74B8-41C7-B6E3-5FA9C37B79D1}">
      <dsp:nvSpPr>
        <dsp:cNvPr id="0" name=""/>
        <dsp:cNvSpPr/>
      </dsp:nvSpPr>
      <dsp:spPr>
        <a:xfrm>
          <a:off x="687476" y="268697"/>
          <a:ext cx="1093500" cy="1093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0967A-2502-41F6-8E7D-3E5342AB6BCE}">
      <dsp:nvSpPr>
        <dsp:cNvPr id="0" name=""/>
        <dsp:cNvSpPr/>
      </dsp:nvSpPr>
      <dsp:spPr>
        <a:xfrm>
          <a:off x="19226" y="1825565"/>
          <a:ext cx="243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project is a simple console-based secure messaging system developed in C++. It allows users to log in and exchange encrypted messages. Messages are stored in a file using XOR encryption for basic security. Users can view only their own messages, which are decrypted when displayed.</a:t>
          </a:r>
        </a:p>
      </dsp:txBody>
      <dsp:txXfrm>
        <a:off x="19226" y="1825565"/>
        <a:ext cx="2430000" cy="1530000"/>
      </dsp:txXfrm>
    </dsp:sp>
    <dsp:sp modelId="{D4C63EC7-D38C-4CF6-8C42-C3D13751DDCF}">
      <dsp:nvSpPr>
        <dsp:cNvPr id="0" name=""/>
        <dsp:cNvSpPr/>
      </dsp:nvSpPr>
      <dsp:spPr>
        <a:xfrm>
          <a:off x="3542726" y="268697"/>
          <a:ext cx="1093500" cy="1093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AF01BE-AAE0-4DCB-A3FB-34A2395928F4}">
      <dsp:nvSpPr>
        <dsp:cNvPr id="0" name=""/>
        <dsp:cNvSpPr/>
      </dsp:nvSpPr>
      <dsp:spPr>
        <a:xfrm>
          <a:off x="2874476" y="1825565"/>
          <a:ext cx="2430000" cy="153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project highlights key C++ concepts like file handling, encryption, user authentication, and menu-driven programs. It is a basic yet effective example of secure communication using C++.</a:t>
          </a:r>
        </a:p>
      </dsp:txBody>
      <dsp:txXfrm>
        <a:off x="2874476" y="1825565"/>
        <a:ext cx="2430000" cy="153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19906D-AAD3-4E8F-A00C-AD47E06E6964}">
      <dsp:nvSpPr>
        <dsp:cNvPr id="0" name=""/>
        <dsp:cNvSpPr/>
      </dsp:nvSpPr>
      <dsp:spPr>
        <a:xfrm>
          <a:off x="2312160" y="432999"/>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0806" y="476888"/>
        <a:ext cx="18310" cy="3662"/>
      </dsp:txXfrm>
    </dsp:sp>
    <dsp:sp modelId="{5C902E0E-459A-4F18-8427-7C87149F6420}">
      <dsp:nvSpPr>
        <dsp:cNvPr id="0" name=""/>
        <dsp:cNvSpPr/>
      </dsp:nvSpPr>
      <dsp:spPr>
        <a:xfrm>
          <a:off x="721785" y="106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1. Technical Feasibility</a:t>
          </a:r>
        </a:p>
      </dsp:txBody>
      <dsp:txXfrm>
        <a:off x="721785" y="1067"/>
        <a:ext cx="1592175" cy="955305"/>
      </dsp:txXfrm>
    </dsp:sp>
    <dsp:sp modelId="{2AB207D2-C2D2-4DB5-B595-6D5F24F3EC7D}">
      <dsp:nvSpPr>
        <dsp:cNvPr id="0" name=""/>
        <dsp:cNvSpPr/>
      </dsp:nvSpPr>
      <dsp:spPr>
        <a:xfrm>
          <a:off x="4270536" y="432999"/>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9181" y="476888"/>
        <a:ext cx="18310" cy="3662"/>
      </dsp:txXfrm>
    </dsp:sp>
    <dsp:sp modelId="{01CA0EFA-9253-4D9A-B22D-C7D9AEC2E6F7}">
      <dsp:nvSpPr>
        <dsp:cNvPr id="0" name=""/>
        <dsp:cNvSpPr/>
      </dsp:nvSpPr>
      <dsp:spPr>
        <a:xfrm>
          <a:off x="2680161" y="106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Developed in C++ using basic file handling and XOR encryption.</a:t>
          </a:r>
        </a:p>
      </dsp:txBody>
      <dsp:txXfrm>
        <a:off x="2680161" y="1067"/>
        <a:ext cx="1592175" cy="955305"/>
      </dsp:txXfrm>
    </dsp:sp>
    <dsp:sp modelId="{3B621307-6830-4323-AAEB-4C0B3F930F53}">
      <dsp:nvSpPr>
        <dsp:cNvPr id="0" name=""/>
        <dsp:cNvSpPr/>
      </dsp:nvSpPr>
      <dsp:spPr>
        <a:xfrm>
          <a:off x="6228911" y="432999"/>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7556" y="476888"/>
        <a:ext cx="18310" cy="3662"/>
      </dsp:txXfrm>
    </dsp:sp>
    <dsp:sp modelId="{6AC3024D-2A42-4936-A337-F28DA2687EE8}">
      <dsp:nvSpPr>
        <dsp:cNvPr id="0" name=""/>
        <dsp:cNvSpPr/>
      </dsp:nvSpPr>
      <dsp:spPr>
        <a:xfrm>
          <a:off x="4638536" y="106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Runs on any system with a C++ compiler.</a:t>
          </a:r>
        </a:p>
      </dsp:txBody>
      <dsp:txXfrm>
        <a:off x="4638536" y="1067"/>
        <a:ext cx="1592175" cy="955305"/>
      </dsp:txXfrm>
    </dsp:sp>
    <dsp:sp modelId="{1EDD6989-BC85-447B-8D3A-23CB40ECD2A4}">
      <dsp:nvSpPr>
        <dsp:cNvPr id="0" name=""/>
        <dsp:cNvSpPr/>
      </dsp:nvSpPr>
      <dsp:spPr>
        <a:xfrm>
          <a:off x="8187286" y="432999"/>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45931" y="476888"/>
        <a:ext cx="18310" cy="3662"/>
      </dsp:txXfrm>
    </dsp:sp>
    <dsp:sp modelId="{66CF3604-ADC4-4FE5-8C75-7199FF060976}">
      <dsp:nvSpPr>
        <dsp:cNvPr id="0" name=""/>
        <dsp:cNvSpPr/>
      </dsp:nvSpPr>
      <dsp:spPr>
        <a:xfrm>
          <a:off x="6596911" y="106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Simple login system with fixed users.</a:t>
          </a:r>
        </a:p>
      </dsp:txBody>
      <dsp:txXfrm>
        <a:off x="6596911" y="1067"/>
        <a:ext cx="1592175" cy="955305"/>
      </dsp:txXfrm>
    </dsp:sp>
    <dsp:sp modelId="{8F32191F-D85F-4D7F-96E9-E63E97E186FB}">
      <dsp:nvSpPr>
        <dsp:cNvPr id="0" name=""/>
        <dsp:cNvSpPr/>
      </dsp:nvSpPr>
      <dsp:spPr>
        <a:xfrm>
          <a:off x="1517873" y="954572"/>
          <a:ext cx="7833501" cy="335600"/>
        </a:xfrm>
        <a:custGeom>
          <a:avLst/>
          <a:gdLst/>
          <a:ahLst/>
          <a:cxnLst/>
          <a:rect l="0" t="0" r="0" b="0"/>
          <a:pathLst>
            <a:path>
              <a:moveTo>
                <a:pt x="7833501" y="0"/>
              </a:moveTo>
              <a:lnTo>
                <a:pt x="7833501" y="184900"/>
              </a:lnTo>
              <a:lnTo>
                <a:pt x="0" y="184900"/>
              </a:lnTo>
              <a:lnTo>
                <a:pt x="0" y="33560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572" y="1120541"/>
        <a:ext cx="392102" cy="3662"/>
      </dsp:txXfrm>
    </dsp:sp>
    <dsp:sp modelId="{B32F905F-064F-4571-B241-485B6AC5B9D1}">
      <dsp:nvSpPr>
        <dsp:cNvPr id="0" name=""/>
        <dsp:cNvSpPr/>
      </dsp:nvSpPr>
      <dsp:spPr>
        <a:xfrm>
          <a:off x="8555287" y="106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2. Economic Feasibility</a:t>
          </a:r>
        </a:p>
      </dsp:txBody>
      <dsp:txXfrm>
        <a:off x="8555287" y="1067"/>
        <a:ext cx="1592175" cy="955305"/>
      </dsp:txXfrm>
    </dsp:sp>
    <dsp:sp modelId="{29D8117D-787A-4F92-BAC6-B869BE3B9543}">
      <dsp:nvSpPr>
        <dsp:cNvPr id="0" name=""/>
        <dsp:cNvSpPr/>
      </dsp:nvSpPr>
      <dsp:spPr>
        <a:xfrm>
          <a:off x="2312160" y="1754505"/>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0806" y="1798393"/>
        <a:ext cx="18310" cy="3662"/>
      </dsp:txXfrm>
    </dsp:sp>
    <dsp:sp modelId="{14E85ED5-0A4F-41C4-9F54-E1E47238017B}">
      <dsp:nvSpPr>
        <dsp:cNvPr id="0" name=""/>
        <dsp:cNvSpPr/>
      </dsp:nvSpPr>
      <dsp:spPr>
        <a:xfrm>
          <a:off x="721785" y="1322572"/>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Very low cost, no special tools required.</a:t>
          </a:r>
        </a:p>
      </dsp:txBody>
      <dsp:txXfrm>
        <a:off x="721785" y="1322572"/>
        <a:ext cx="1592175" cy="955305"/>
      </dsp:txXfrm>
    </dsp:sp>
    <dsp:sp modelId="{A40C0590-A969-47B1-A955-E5E25945D465}">
      <dsp:nvSpPr>
        <dsp:cNvPr id="0" name=""/>
        <dsp:cNvSpPr/>
      </dsp:nvSpPr>
      <dsp:spPr>
        <a:xfrm>
          <a:off x="4270536" y="1754505"/>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9181" y="1798393"/>
        <a:ext cx="18310" cy="3662"/>
      </dsp:txXfrm>
    </dsp:sp>
    <dsp:sp modelId="{3532E491-128A-48BE-BC27-03C22A3D6F24}">
      <dsp:nvSpPr>
        <dsp:cNvPr id="0" name=""/>
        <dsp:cNvSpPr/>
      </dsp:nvSpPr>
      <dsp:spPr>
        <a:xfrm>
          <a:off x="2680161" y="1322572"/>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Uses open-source tools and standard C++ libraries.</a:t>
          </a:r>
        </a:p>
      </dsp:txBody>
      <dsp:txXfrm>
        <a:off x="2680161" y="1322572"/>
        <a:ext cx="1592175" cy="955305"/>
      </dsp:txXfrm>
    </dsp:sp>
    <dsp:sp modelId="{EF76B543-06DF-4737-9932-97FFE739C4A3}">
      <dsp:nvSpPr>
        <dsp:cNvPr id="0" name=""/>
        <dsp:cNvSpPr/>
      </dsp:nvSpPr>
      <dsp:spPr>
        <a:xfrm>
          <a:off x="6228911" y="1754505"/>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87556" y="1798393"/>
        <a:ext cx="18310" cy="3662"/>
      </dsp:txXfrm>
    </dsp:sp>
    <dsp:sp modelId="{87CDF3FF-CF37-4256-B940-64FA02ABF150}">
      <dsp:nvSpPr>
        <dsp:cNvPr id="0" name=""/>
        <dsp:cNvSpPr/>
      </dsp:nvSpPr>
      <dsp:spPr>
        <a:xfrm>
          <a:off x="4638536" y="1322572"/>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Minimal maintenance needed.</a:t>
          </a:r>
        </a:p>
      </dsp:txBody>
      <dsp:txXfrm>
        <a:off x="4638536" y="1322572"/>
        <a:ext cx="1592175" cy="955305"/>
      </dsp:txXfrm>
    </dsp:sp>
    <dsp:sp modelId="{0FC10102-F60B-45E5-84AB-0D6E150128F0}">
      <dsp:nvSpPr>
        <dsp:cNvPr id="0" name=""/>
        <dsp:cNvSpPr/>
      </dsp:nvSpPr>
      <dsp:spPr>
        <a:xfrm>
          <a:off x="8187286" y="1754505"/>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45931" y="1798393"/>
        <a:ext cx="18310" cy="3662"/>
      </dsp:txXfrm>
    </dsp:sp>
    <dsp:sp modelId="{BD577FAB-53FA-471B-8EB8-DDCFA44C2BF8}">
      <dsp:nvSpPr>
        <dsp:cNvPr id="0" name=""/>
        <dsp:cNvSpPr/>
      </dsp:nvSpPr>
      <dsp:spPr>
        <a:xfrm>
          <a:off x="6596911" y="1322572"/>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3. Operational Feasibility</a:t>
          </a:r>
        </a:p>
      </dsp:txBody>
      <dsp:txXfrm>
        <a:off x="6596911" y="1322572"/>
        <a:ext cx="1592175" cy="955305"/>
      </dsp:txXfrm>
    </dsp:sp>
    <dsp:sp modelId="{0638033E-76B9-474C-A5BC-E44A26F5F91F}">
      <dsp:nvSpPr>
        <dsp:cNvPr id="0" name=""/>
        <dsp:cNvSpPr/>
      </dsp:nvSpPr>
      <dsp:spPr>
        <a:xfrm>
          <a:off x="1517873" y="2276077"/>
          <a:ext cx="7833501" cy="335600"/>
        </a:xfrm>
        <a:custGeom>
          <a:avLst/>
          <a:gdLst/>
          <a:ahLst/>
          <a:cxnLst/>
          <a:rect l="0" t="0" r="0" b="0"/>
          <a:pathLst>
            <a:path>
              <a:moveTo>
                <a:pt x="7833501" y="0"/>
              </a:moveTo>
              <a:lnTo>
                <a:pt x="7833501" y="184900"/>
              </a:lnTo>
              <a:lnTo>
                <a:pt x="0" y="184900"/>
              </a:lnTo>
              <a:lnTo>
                <a:pt x="0" y="33560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8572" y="2442046"/>
        <a:ext cx="392102" cy="3662"/>
      </dsp:txXfrm>
    </dsp:sp>
    <dsp:sp modelId="{D1D25BC4-A773-4A41-A0A1-4ECB86EC7B57}">
      <dsp:nvSpPr>
        <dsp:cNvPr id="0" name=""/>
        <dsp:cNvSpPr/>
      </dsp:nvSpPr>
      <dsp:spPr>
        <a:xfrm>
          <a:off x="8555287" y="1322572"/>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Easy to use console interface.</a:t>
          </a:r>
        </a:p>
      </dsp:txBody>
      <dsp:txXfrm>
        <a:off x="8555287" y="1322572"/>
        <a:ext cx="1592175" cy="955305"/>
      </dsp:txXfrm>
    </dsp:sp>
    <dsp:sp modelId="{B737069C-964B-42F1-9463-6CD7EAAEA88C}">
      <dsp:nvSpPr>
        <dsp:cNvPr id="0" name=""/>
        <dsp:cNvSpPr/>
      </dsp:nvSpPr>
      <dsp:spPr>
        <a:xfrm>
          <a:off x="2312160" y="3076010"/>
          <a:ext cx="335600" cy="91440"/>
        </a:xfrm>
        <a:custGeom>
          <a:avLst/>
          <a:gdLst/>
          <a:ahLst/>
          <a:cxnLst/>
          <a:rect l="0" t="0" r="0" b="0"/>
          <a:pathLst>
            <a:path>
              <a:moveTo>
                <a:pt x="0" y="45720"/>
              </a:moveTo>
              <a:lnTo>
                <a:pt x="33560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70806" y="3119899"/>
        <a:ext cx="18310" cy="3662"/>
      </dsp:txXfrm>
    </dsp:sp>
    <dsp:sp modelId="{05F3781C-429A-4BDF-BEE4-2EE037365E16}">
      <dsp:nvSpPr>
        <dsp:cNvPr id="0" name=""/>
        <dsp:cNvSpPr/>
      </dsp:nvSpPr>
      <dsp:spPr>
        <a:xfrm>
          <a:off x="721785" y="264407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Basic send/receive message functionality.</a:t>
          </a:r>
        </a:p>
      </dsp:txBody>
      <dsp:txXfrm>
        <a:off x="721785" y="2644077"/>
        <a:ext cx="1592175" cy="955305"/>
      </dsp:txXfrm>
    </dsp:sp>
    <dsp:sp modelId="{406169AD-BA1F-4D2A-8E0C-ABBA7447A2DC}">
      <dsp:nvSpPr>
        <dsp:cNvPr id="0" name=""/>
        <dsp:cNvSpPr/>
      </dsp:nvSpPr>
      <dsp:spPr>
        <a:xfrm>
          <a:off x="2680161" y="2644077"/>
          <a:ext cx="1592175" cy="9553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018" tIns="81894" rIns="78018" bIns="81894" numCol="1" spcCol="1270" anchor="ctr" anchorCtr="0">
          <a:noAutofit/>
        </a:bodyPr>
        <a:lstStyle/>
        <a:p>
          <a:pPr marL="0" lvl="0" indent="0" algn="ctr" defTabSz="533400">
            <a:lnSpc>
              <a:spcPct val="90000"/>
            </a:lnSpc>
            <a:spcBef>
              <a:spcPct val="0"/>
            </a:spcBef>
            <a:spcAft>
              <a:spcPct val="35000"/>
            </a:spcAft>
            <a:buNone/>
          </a:pPr>
          <a:r>
            <a:rPr lang="en-US" sz="1200" kern="1200"/>
            <a:t>Suitable for learning encryption and basic secure communication.</a:t>
          </a:r>
        </a:p>
      </dsp:txBody>
      <dsp:txXfrm>
        <a:off x="2680161" y="2644077"/>
        <a:ext cx="1592175" cy="9553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AD52E-5496-42E0-AD63-EC381EDAA656}">
      <dsp:nvSpPr>
        <dsp:cNvPr id="0" name=""/>
        <dsp:cNvSpPr/>
      </dsp:nvSpPr>
      <dsp:spPr>
        <a:xfrm>
          <a:off x="0" y="439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CE8CBF-CBC9-44A4-AABE-701D08944963}">
      <dsp:nvSpPr>
        <dsp:cNvPr id="0" name=""/>
        <dsp:cNvSpPr/>
      </dsp:nvSpPr>
      <dsp:spPr>
        <a:xfrm>
          <a:off x="283167" y="215015"/>
          <a:ext cx="514850" cy="5148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4930EB-9C52-4041-98A0-F0AAE19C3074}">
      <dsp:nvSpPr>
        <dsp:cNvPr id="0" name=""/>
        <dsp:cNvSpPr/>
      </dsp:nvSpPr>
      <dsp:spPr>
        <a:xfrm>
          <a:off x="1081186" y="439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844550">
            <a:lnSpc>
              <a:spcPct val="90000"/>
            </a:lnSpc>
            <a:spcBef>
              <a:spcPct val="0"/>
            </a:spcBef>
            <a:spcAft>
              <a:spcPct val="35000"/>
            </a:spcAft>
            <a:buNone/>
          </a:pPr>
          <a:r>
            <a:rPr lang="en-US" sz="1900" kern="1200"/>
            <a:t>Design user and mapping app</a:t>
          </a:r>
        </a:p>
      </dsp:txBody>
      <dsp:txXfrm>
        <a:off x="1081186" y="4394"/>
        <a:ext cx="6661396" cy="936091"/>
      </dsp:txXfrm>
    </dsp:sp>
    <dsp:sp modelId="{D57060C3-5777-46F6-AC1C-8A7C9B1B847F}">
      <dsp:nvSpPr>
        <dsp:cNvPr id="0" name=""/>
        <dsp:cNvSpPr/>
      </dsp:nvSpPr>
      <dsp:spPr>
        <a:xfrm>
          <a:off x="0" y="117450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8C5AA-8603-402A-94FC-11E45AB2B206}">
      <dsp:nvSpPr>
        <dsp:cNvPr id="0" name=""/>
        <dsp:cNvSpPr/>
      </dsp:nvSpPr>
      <dsp:spPr>
        <a:xfrm>
          <a:off x="283167" y="1385130"/>
          <a:ext cx="514850" cy="5148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4AB92D-5874-4539-824C-8769E3567DA5}">
      <dsp:nvSpPr>
        <dsp:cNvPr id="0" name=""/>
        <dsp:cNvSpPr/>
      </dsp:nvSpPr>
      <dsp:spPr>
        <a:xfrm>
          <a:off x="1081186" y="117450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844550">
            <a:lnSpc>
              <a:spcPct val="90000"/>
            </a:lnSpc>
            <a:spcBef>
              <a:spcPct val="0"/>
            </a:spcBef>
            <a:spcAft>
              <a:spcPct val="35000"/>
            </a:spcAft>
            <a:buNone/>
          </a:pPr>
          <a:r>
            <a:rPr lang="en-US" sz="1900" kern="1200"/>
            <a:t>Implement registration, login/logout functionality.</a:t>
          </a:r>
        </a:p>
      </dsp:txBody>
      <dsp:txXfrm>
        <a:off x="1081186" y="1174509"/>
        <a:ext cx="6661396" cy="936091"/>
      </dsp:txXfrm>
    </dsp:sp>
    <dsp:sp modelId="{36804BCB-40F0-4A10-A9F5-E412D6410233}">
      <dsp:nvSpPr>
        <dsp:cNvPr id="0" name=""/>
        <dsp:cNvSpPr/>
      </dsp:nvSpPr>
      <dsp:spPr>
        <a:xfrm>
          <a:off x="0" y="234462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77E805-636C-43E2-8782-ACDAAA7AADD0}">
      <dsp:nvSpPr>
        <dsp:cNvPr id="0" name=""/>
        <dsp:cNvSpPr/>
      </dsp:nvSpPr>
      <dsp:spPr>
        <a:xfrm>
          <a:off x="283167" y="2555245"/>
          <a:ext cx="514850" cy="5148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F0AFFE-9920-4F07-ABDE-FBA1C0A38D07}">
      <dsp:nvSpPr>
        <dsp:cNvPr id="0" name=""/>
        <dsp:cNvSpPr/>
      </dsp:nvSpPr>
      <dsp:spPr>
        <a:xfrm>
          <a:off x="1081186" y="234462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844550">
            <a:lnSpc>
              <a:spcPct val="90000"/>
            </a:lnSpc>
            <a:spcBef>
              <a:spcPct val="0"/>
            </a:spcBef>
            <a:spcAft>
              <a:spcPct val="35000"/>
            </a:spcAft>
            <a:buNone/>
          </a:pPr>
          <a:r>
            <a:rPr lang="en-US" sz="1900" kern="1200"/>
            <a:t>Code caser cipher - based encryption and decryption.</a:t>
          </a:r>
        </a:p>
      </dsp:txBody>
      <dsp:txXfrm>
        <a:off x="1081186" y="2344624"/>
        <a:ext cx="6661396" cy="936091"/>
      </dsp:txXfrm>
    </dsp:sp>
    <dsp:sp modelId="{E8F5C866-8ADB-4DDD-984D-AD3053596AC2}">
      <dsp:nvSpPr>
        <dsp:cNvPr id="0" name=""/>
        <dsp:cNvSpPr/>
      </dsp:nvSpPr>
      <dsp:spPr>
        <a:xfrm>
          <a:off x="0" y="3514739"/>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4F795-785A-4254-851E-37D6C4C5B0E2}">
      <dsp:nvSpPr>
        <dsp:cNvPr id="0" name=""/>
        <dsp:cNvSpPr/>
      </dsp:nvSpPr>
      <dsp:spPr>
        <a:xfrm>
          <a:off x="283167" y="3725360"/>
          <a:ext cx="514850" cy="5148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7BF4AA-99AE-44EA-8E17-A4562E0591B0}">
      <dsp:nvSpPr>
        <dsp:cNvPr id="0" name=""/>
        <dsp:cNvSpPr/>
      </dsp:nvSpPr>
      <dsp:spPr>
        <a:xfrm>
          <a:off x="1081186" y="3514739"/>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844550">
            <a:lnSpc>
              <a:spcPct val="90000"/>
            </a:lnSpc>
            <a:spcBef>
              <a:spcPct val="0"/>
            </a:spcBef>
            <a:spcAft>
              <a:spcPct val="35000"/>
            </a:spcAft>
            <a:buNone/>
          </a:pPr>
          <a:r>
            <a:rPr lang="en-US" sz="1900" kern="1200"/>
            <a:t>Implement messaging logic .</a:t>
          </a:r>
        </a:p>
      </dsp:txBody>
      <dsp:txXfrm>
        <a:off x="1081186" y="3514739"/>
        <a:ext cx="6661396" cy="936091"/>
      </dsp:txXfrm>
    </dsp:sp>
    <dsp:sp modelId="{919A48A5-0972-41B4-9E60-1B928EF99E74}">
      <dsp:nvSpPr>
        <dsp:cNvPr id="0" name=""/>
        <dsp:cNvSpPr/>
      </dsp:nvSpPr>
      <dsp:spPr>
        <a:xfrm>
          <a:off x="0" y="4684854"/>
          <a:ext cx="7742583" cy="9360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D6B42-79EC-4B95-9074-6FD26DF39E0F}">
      <dsp:nvSpPr>
        <dsp:cNvPr id="0" name=""/>
        <dsp:cNvSpPr/>
      </dsp:nvSpPr>
      <dsp:spPr>
        <a:xfrm>
          <a:off x="283167" y="4895474"/>
          <a:ext cx="514850" cy="5148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9FDBAC-5DA2-4684-B911-F7A964B38694}">
      <dsp:nvSpPr>
        <dsp:cNvPr id="0" name=""/>
        <dsp:cNvSpPr/>
      </dsp:nvSpPr>
      <dsp:spPr>
        <a:xfrm>
          <a:off x="1081186" y="4684854"/>
          <a:ext cx="6661396" cy="93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70" tIns="99070" rIns="99070" bIns="99070" numCol="1" spcCol="1270" anchor="ctr" anchorCtr="0">
          <a:noAutofit/>
        </a:bodyPr>
        <a:lstStyle/>
        <a:p>
          <a:pPr marL="0" lvl="0" indent="0" algn="l" defTabSz="844550">
            <a:lnSpc>
              <a:spcPct val="90000"/>
            </a:lnSpc>
            <a:spcBef>
              <a:spcPct val="0"/>
            </a:spcBef>
            <a:spcAft>
              <a:spcPct val="35000"/>
            </a:spcAft>
            <a:buNone/>
          </a:pPr>
          <a:r>
            <a:rPr lang="en-US" sz="1900" kern="1200"/>
            <a:t>Test, debug and finalize.</a:t>
          </a:r>
        </a:p>
      </dsp:txBody>
      <dsp:txXfrm>
        <a:off x="1081186" y="4684854"/>
        <a:ext cx="6661396" cy="9360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F6DA06-0588-4A23-9913-D0724DF19620}">
      <dsp:nvSpPr>
        <dsp:cNvPr id="0" name=""/>
        <dsp:cNvSpPr/>
      </dsp:nvSpPr>
      <dsp:spPr>
        <a:xfrm>
          <a:off x="1548516" y="2444"/>
          <a:ext cx="6194066" cy="10726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182" tIns="272442" rIns="120182" bIns="272442" numCol="1" spcCol="1270" anchor="ctr" anchorCtr="0">
          <a:noAutofit/>
        </a:bodyPr>
        <a:lstStyle/>
        <a:p>
          <a:pPr marL="0" lvl="0" indent="0" algn="l" defTabSz="622300">
            <a:lnSpc>
              <a:spcPct val="90000"/>
            </a:lnSpc>
            <a:spcBef>
              <a:spcPct val="0"/>
            </a:spcBef>
            <a:spcAft>
              <a:spcPct val="35000"/>
            </a:spcAft>
            <a:buNone/>
          </a:pPr>
          <a:r>
            <a:rPr lang="en-US" sz="1400" kern="1200"/>
            <a:t>Use a symmetric encryption algorithm like Caesar Cipher (simple) or AES (advanced using external libraries) to encrypt messages before saving.</a:t>
          </a:r>
        </a:p>
      </dsp:txBody>
      <dsp:txXfrm>
        <a:off x="1548516" y="2444"/>
        <a:ext cx="6194066" cy="1072605"/>
      </dsp:txXfrm>
    </dsp:sp>
    <dsp:sp modelId="{4540D5B4-1611-4D44-A5A3-7ECAB7EBFC85}">
      <dsp:nvSpPr>
        <dsp:cNvPr id="0" name=""/>
        <dsp:cNvSpPr/>
      </dsp:nvSpPr>
      <dsp:spPr>
        <a:xfrm>
          <a:off x="0" y="2444"/>
          <a:ext cx="1548516" cy="1072605"/>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42" tIns="105950" rIns="81942" bIns="105950"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a:off x="0" y="2444"/>
        <a:ext cx="1548516" cy="1072605"/>
      </dsp:txXfrm>
    </dsp:sp>
    <dsp:sp modelId="{CBBC43E1-B2B3-4F84-B4CF-13CE9805E6D9}">
      <dsp:nvSpPr>
        <dsp:cNvPr id="0" name=""/>
        <dsp:cNvSpPr/>
      </dsp:nvSpPr>
      <dsp:spPr>
        <a:xfrm>
          <a:off x="1548516" y="1139406"/>
          <a:ext cx="6194066" cy="107260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182" tIns="272442" rIns="120182" bIns="272442" numCol="1" spcCol="1270" anchor="ctr" anchorCtr="0">
          <a:noAutofit/>
        </a:bodyPr>
        <a:lstStyle/>
        <a:p>
          <a:pPr marL="0" lvl="0" indent="0" algn="l" defTabSz="622300">
            <a:lnSpc>
              <a:spcPct val="90000"/>
            </a:lnSpc>
            <a:spcBef>
              <a:spcPct val="0"/>
            </a:spcBef>
            <a:spcAft>
              <a:spcPct val="35000"/>
            </a:spcAft>
            <a:buNone/>
          </a:pPr>
          <a:r>
            <a:rPr lang="en-US" sz="1400" kern="1200"/>
            <a:t>Encrypt user passwords during registration and store only the encrypted form.</a:t>
          </a:r>
        </a:p>
      </dsp:txBody>
      <dsp:txXfrm>
        <a:off x="1548516" y="1139406"/>
        <a:ext cx="6194066" cy="1072605"/>
      </dsp:txXfrm>
    </dsp:sp>
    <dsp:sp modelId="{E506D3ED-B4DB-4187-ACD5-DE286611F6A4}">
      <dsp:nvSpPr>
        <dsp:cNvPr id="0" name=""/>
        <dsp:cNvSpPr/>
      </dsp:nvSpPr>
      <dsp:spPr>
        <a:xfrm>
          <a:off x="0" y="1139406"/>
          <a:ext cx="1548516" cy="1072605"/>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42" tIns="105950" rIns="81942" bIns="105950" numCol="1" spcCol="1270" anchor="ctr" anchorCtr="0">
          <a:noAutofit/>
        </a:bodyPr>
        <a:lstStyle/>
        <a:p>
          <a:pPr marL="0" lvl="0" indent="0" algn="ctr" defTabSz="800100">
            <a:lnSpc>
              <a:spcPct val="90000"/>
            </a:lnSpc>
            <a:spcBef>
              <a:spcPct val="0"/>
            </a:spcBef>
            <a:spcAft>
              <a:spcPct val="35000"/>
            </a:spcAft>
            <a:buNone/>
          </a:pPr>
          <a:r>
            <a:rPr lang="en-US" sz="1800" kern="1200"/>
            <a:t>Encrypt</a:t>
          </a:r>
        </a:p>
      </dsp:txBody>
      <dsp:txXfrm>
        <a:off x="0" y="1139406"/>
        <a:ext cx="1548516" cy="1072605"/>
      </dsp:txXfrm>
    </dsp:sp>
    <dsp:sp modelId="{7559CEE7-6F3D-4CF3-925A-188A6130952E}">
      <dsp:nvSpPr>
        <dsp:cNvPr id="0" name=""/>
        <dsp:cNvSpPr/>
      </dsp:nvSpPr>
      <dsp:spPr>
        <a:xfrm>
          <a:off x="1548516" y="2276367"/>
          <a:ext cx="6194066" cy="107260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182" tIns="272442" rIns="120182" bIns="272442" numCol="1" spcCol="1270" anchor="ctr" anchorCtr="0">
          <a:noAutofit/>
        </a:bodyPr>
        <a:lstStyle/>
        <a:p>
          <a:pPr marL="0" lvl="0" indent="0" algn="l" defTabSz="622300">
            <a:lnSpc>
              <a:spcPct val="90000"/>
            </a:lnSpc>
            <a:spcBef>
              <a:spcPct val="0"/>
            </a:spcBef>
            <a:spcAft>
              <a:spcPct val="35000"/>
            </a:spcAft>
            <a:buNone/>
          </a:pPr>
          <a:r>
            <a:rPr lang="en-US" sz="1400" kern="1200"/>
            <a:t>Decrypt messages and passwords only when needed for display or authentication.</a:t>
          </a:r>
        </a:p>
      </dsp:txBody>
      <dsp:txXfrm>
        <a:off x="1548516" y="2276367"/>
        <a:ext cx="6194066" cy="1072605"/>
      </dsp:txXfrm>
    </dsp:sp>
    <dsp:sp modelId="{3CF608C8-A004-4BDA-85F4-E6E6A3E6E405}">
      <dsp:nvSpPr>
        <dsp:cNvPr id="0" name=""/>
        <dsp:cNvSpPr/>
      </dsp:nvSpPr>
      <dsp:spPr>
        <a:xfrm>
          <a:off x="0" y="2276367"/>
          <a:ext cx="1548516" cy="1072605"/>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42" tIns="105950" rIns="81942" bIns="105950" numCol="1" spcCol="1270" anchor="ctr" anchorCtr="0">
          <a:noAutofit/>
        </a:bodyPr>
        <a:lstStyle/>
        <a:p>
          <a:pPr marL="0" lvl="0" indent="0" algn="ctr" defTabSz="800100">
            <a:lnSpc>
              <a:spcPct val="90000"/>
            </a:lnSpc>
            <a:spcBef>
              <a:spcPct val="0"/>
            </a:spcBef>
            <a:spcAft>
              <a:spcPct val="35000"/>
            </a:spcAft>
            <a:buNone/>
          </a:pPr>
          <a:r>
            <a:rPr lang="en-US" sz="1800" kern="1200"/>
            <a:t>Decrypt</a:t>
          </a:r>
        </a:p>
      </dsp:txBody>
      <dsp:txXfrm>
        <a:off x="0" y="2276367"/>
        <a:ext cx="1548516" cy="1072605"/>
      </dsp:txXfrm>
    </dsp:sp>
    <dsp:sp modelId="{3FFFA85D-4A45-4C45-8F02-64C35806DE29}">
      <dsp:nvSpPr>
        <dsp:cNvPr id="0" name=""/>
        <dsp:cNvSpPr/>
      </dsp:nvSpPr>
      <dsp:spPr>
        <a:xfrm>
          <a:off x="1548516" y="3413329"/>
          <a:ext cx="6194066" cy="107260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182" tIns="272442" rIns="120182" bIns="272442" numCol="1" spcCol="1270" anchor="ctr" anchorCtr="0">
          <a:noAutofit/>
        </a:bodyPr>
        <a:lstStyle/>
        <a:p>
          <a:pPr marL="0" lvl="0" indent="0" algn="l" defTabSz="622300">
            <a:lnSpc>
              <a:spcPct val="90000"/>
            </a:lnSpc>
            <a:spcBef>
              <a:spcPct val="0"/>
            </a:spcBef>
            <a:spcAft>
              <a:spcPct val="35000"/>
            </a:spcAft>
            <a:buNone/>
          </a:pPr>
          <a:r>
            <a:rPr lang="en-US" sz="1400" kern="1200"/>
            <a:t>Use file handling to save/load encrypted data securely.</a:t>
          </a:r>
        </a:p>
      </dsp:txBody>
      <dsp:txXfrm>
        <a:off x="1548516" y="3413329"/>
        <a:ext cx="6194066" cy="1072605"/>
      </dsp:txXfrm>
    </dsp:sp>
    <dsp:sp modelId="{4DE19FD0-BB24-4EBF-A8E4-125118546844}">
      <dsp:nvSpPr>
        <dsp:cNvPr id="0" name=""/>
        <dsp:cNvSpPr/>
      </dsp:nvSpPr>
      <dsp:spPr>
        <a:xfrm>
          <a:off x="0" y="3413329"/>
          <a:ext cx="1548516" cy="107260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42" tIns="105950" rIns="81942" bIns="105950"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a:off x="0" y="3413329"/>
        <a:ext cx="1548516" cy="1072605"/>
      </dsp:txXfrm>
    </dsp:sp>
    <dsp:sp modelId="{7E9E6408-2CD0-4F93-AC5F-3A47C86C055F}">
      <dsp:nvSpPr>
        <dsp:cNvPr id="0" name=""/>
        <dsp:cNvSpPr/>
      </dsp:nvSpPr>
      <dsp:spPr>
        <a:xfrm>
          <a:off x="1548516" y="4550291"/>
          <a:ext cx="6194066" cy="1072605"/>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182" tIns="272442" rIns="120182" bIns="272442" numCol="1" spcCol="1270" anchor="ctr" anchorCtr="0">
          <a:noAutofit/>
        </a:bodyPr>
        <a:lstStyle/>
        <a:p>
          <a:pPr marL="0" lvl="0" indent="0" algn="l" defTabSz="622300">
            <a:lnSpc>
              <a:spcPct val="90000"/>
            </a:lnSpc>
            <a:spcBef>
              <a:spcPct val="0"/>
            </a:spcBef>
            <a:spcAft>
              <a:spcPct val="35000"/>
            </a:spcAft>
            <a:buNone/>
          </a:pPr>
          <a:r>
            <a:rPr lang="en-US" sz="1400" kern="1200"/>
            <a:t>Optionally use C++ cryptographic libraries like Crypto++ or OpenSSL for real-world security.</a:t>
          </a:r>
        </a:p>
      </dsp:txBody>
      <dsp:txXfrm>
        <a:off x="1548516" y="4550291"/>
        <a:ext cx="6194066" cy="1072605"/>
      </dsp:txXfrm>
    </dsp:sp>
    <dsp:sp modelId="{6783CC5A-42BE-4089-8B25-27B3E50E85A8}">
      <dsp:nvSpPr>
        <dsp:cNvPr id="0" name=""/>
        <dsp:cNvSpPr/>
      </dsp:nvSpPr>
      <dsp:spPr>
        <a:xfrm>
          <a:off x="0" y="4550291"/>
          <a:ext cx="1548516" cy="1072605"/>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42" tIns="105950" rIns="81942" bIns="105950" numCol="1" spcCol="1270" anchor="ctr" anchorCtr="0">
          <a:noAutofit/>
        </a:bodyPr>
        <a:lstStyle/>
        <a:p>
          <a:pPr marL="0" lvl="0" indent="0" algn="ctr" defTabSz="800100">
            <a:lnSpc>
              <a:spcPct val="90000"/>
            </a:lnSpc>
            <a:spcBef>
              <a:spcPct val="0"/>
            </a:spcBef>
            <a:spcAft>
              <a:spcPct val="35000"/>
            </a:spcAft>
            <a:buNone/>
          </a:pPr>
          <a:r>
            <a:rPr lang="en-US" sz="1800" kern="1200"/>
            <a:t>Use</a:t>
          </a:r>
        </a:p>
      </dsp:txBody>
      <dsp:txXfrm>
        <a:off x="0" y="4550291"/>
        <a:ext cx="1548516" cy="10726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030A4-FDCA-4C6C-9B6B-210A4ACAE636}">
      <dsp:nvSpPr>
        <dsp:cNvPr id="0" name=""/>
        <dsp:cNvSpPr/>
      </dsp:nvSpPr>
      <dsp:spPr>
        <a:xfrm>
          <a:off x="3071865" y="702791"/>
          <a:ext cx="541395" cy="91440"/>
        </a:xfrm>
        <a:custGeom>
          <a:avLst/>
          <a:gdLst/>
          <a:ahLst/>
          <a:cxnLst/>
          <a:rect l="0" t="0" r="0" b="0"/>
          <a:pathLst>
            <a:path>
              <a:moveTo>
                <a:pt x="0" y="45720"/>
              </a:moveTo>
              <a:lnTo>
                <a:pt x="541395"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8263" y="745651"/>
        <a:ext cx="28599" cy="5719"/>
      </dsp:txXfrm>
    </dsp:sp>
    <dsp:sp modelId="{C5A3C28C-49AF-4022-A75C-F591028D702F}">
      <dsp:nvSpPr>
        <dsp:cNvPr id="0" name=""/>
        <dsp:cNvSpPr/>
      </dsp:nvSpPr>
      <dsp:spPr>
        <a:xfrm>
          <a:off x="586727" y="2430"/>
          <a:ext cx="2486938" cy="14921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862" tIns="127916" rIns="121862" bIns="127916" numCol="1" spcCol="1270" anchor="ctr" anchorCtr="0">
          <a:noAutofit/>
        </a:bodyPr>
        <a:lstStyle/>
        <a:p>
          <a:pPr marL="0" lvl="0" indent="0" algn="ctr" defTabSz="755650">
            <a:lnSpc>
              <a:spcPct val="90000"/>
            </a:lnSpc>
            <a:spcBef>
              <a:spcPct val="0"/>
            </a:spcBef>
            <a:spcAft>
              <a:spcPct val="35000"/>
            </a:spcAft>
            <a:buNone/>
          </a:pPr>
          <a:r>
            <a:rPr lang="en-US" sz="1700" kern="1200"/>
            <a:t>Use </a:t>
          </a:r>
          <a:r>
            <a:rPr lang="en-US" sz="1700" b="1" kern="1200"/>
            <a:t>classes</a:t>
          </a:r>
          <a:r>
            <a:rPr lang="en-US" sz="1700" kern="1200"/>
            <a:t> to represent core entities like User, Message, and MessageSystem.</a:t>
          </a:r>
        </a:p>
      </dsp:txBody>
      <dsp:txXfrm>
        <a:off x="586727" y="2430"/>
        <a:ext cx="2486938" cy="1492163"/>
      </dsp:txXfrm>
    </dsp:sp>
    <dsp:sp modelId="{D901049A-D2E3-47B9-BAE8-647793999D1B}">
      <dsp:nvSpPr>
        <dsp:cNvPr id="0" name=""/>
        <dsp:cNvSpPr/>
      </dsp:nvSpPr>
      <dsp:spPr>
        <a:xfrm>
          <a:off x="1830196" y="1492793"/>
          <a:ext cx="3058934" cy="541395"/>
        </a:xfrm>
        <a:custGeom>
          <a:avLst/>
          <a:gdLst/>
          <a:ahLst/>
          <a:cxnLst/>
          <a:rect l="0" t="0" r="0" b="0"/>
          <a:pathLst>
            <a:path>
              <a:moveTo>
                <a:pt x="3058934" y="0"/>
              </a:moveTo>
              <a:lnTo>
                <a:pt x="3058934" y="287797"/>
              </a:lnTo>
              <a:lnTo>
                <a:pt x="0" y="287797"/>
              </a:lnTo>
              <a:lnTo>
                <a:pt x="0" y="541395"/>
              </a:lnTo>
            </a:path>
          </a:pathLst>
        </a:custGeom>
        <a:noFill/>
        <a:ln w="6350" cap="flat" cmpd="sng" algn="ctr">
          <a:solidFill>
            <a:schemeClr val="accent5">
              <a:hueOff val="730559"/>
              <a:satOff val="-4866"/>
              <a:lumOff val="-771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1864" y="1760631"/>
        <a:ext cx="155597" cy="5719"/>
      </dsp:txXfrm>
    </dsp:sp>
    <dsp:sp modelId="{2B376C0D-7A2C-4164-9B81-D959779041D3}">
      <dsp:nvSpPr>
        <dsp:cNvPr id="0" name=""/>
        <dsp:cNvSpPr/>
      </dsp:nvSpPr>
      <dsp:spPr>
        <a:xfrm>
          <a:off x="3645661" y="2430"/>
          <a:ext cx="2486938" cy="1492163"/>
        </a:xfrm>
        <a:prstGeom prst="rect">
          <a:avLst/>
        </a:prstGeom>
        <a:solidFill>
          <a:schemeClr val="accent5">
            <a:hueOff val="547920"/>
            <a:satOff val="-3650"/>
            <a:lumOff val="-5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862" tIns="127916" rIns="121862" bIns="127916" numCol="1" spcCol="1270" anchor="ctr" anchorCtr="0">
          <a:noAutofit/>
        </a:bodyPr>
        <a:lstStyle/>
        <a:p>
          <a:pPr marL="0" lvl="0" indent="0" algn="ctr" defTabSz="755650">
            <a:lnSpc>
              <a:spcPct val="90000"/>
            </a:lnSpc>
            <a:spcBef>
              <a:spcPct val="0"/>
            </a:spcBef>
            <a:spcAft>
              <a:spcPct val="35000"/>
            </a:spcAft>
            <a:buNone/>
          </a:pPr>
          <a:r>
            <a:rPr lang="en-US" sz="1700" kern="1200"/>
            <a:t>Create </a:t>
          </a:r>
          <a:r>
            <a:rPr lang="en-US" sz="1700" b="1" kern="1200"/>
            <a:t>objects</a:t>
          </a:r>
          <a:r>
            <a:rPr lang="en-US" sz="1700" kern="1200"/>
            <a:t> to manage user actions (login, register) and message functions (send, view).</a:t>
          </a:r>
        </a:p>
      </dsp:txBody>
      <dsp:txXfrm>
        <a:off x="3645661" y="2430"/>
        <a:ext cx="2486938" cy="1492163"/>
      </dsp:txXfrm>
    </dsp:sp>
    <dsp:sp modelId="{CDB8A182-6A0C-433F-A2D7-5274F4CB8BB6}">
      <dsp:nvSpPr>
        <dsp:cNvPr id="0" name=""/>
        <dsp:cNvSpPr/>
      </dsp:nvSpPr>
      <dsp:spPr>
        <a:xfrm>
          <a:off x="3071865" y="2766950"/>
          <a:ext cx="541395" cy="91440"/>
        </a:xfrm>
        <a:custGeom>
          <a:avLst/>
          <a:gdLst/>
          <a:ahLst/>
          <a:cxnLst/>
          <a:rect l="0" t="0" r="0" b="0"/>
          <a:pathLst>
            <a:path>
              <a:moveTo>
                <a:pt x="0" y="45720"/>
              </a:moveTo>
              <a:lnTo>
                <a:pt x="541395" y="45720"/>
              </a:lnTo>
            </a:path>
          </a:pathLst>
        </a:custGeom>
        <a:noFill/>
        <a:ln w="6350" cap="flat" cmpd="sng" algn="ctr">
          <a:solidFill>
            <a:schemeClr val="accent5">
              <a:hueOff val="1461119"/>
              <a:satOff val="-9732"/>
              <a:lumOff val="-1542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8263" y="2809810"/>
        <a:ext cx="28599" cy="5719"/>
      </dsp:txXfrm>
    </dsp:sp>
    <dsp:sp modelId="{5E6BA471-48C8-4E8A-B3BC-D9E1AB1E9427}">
      <dsp:nvSpPr>
        <dsp:cNvPr id="0" name=""/>
        <dsp:cNvSpPr/>
      </dsp:nvSpPr>
      <dsp:spPr>
        <a:xfrm>
          <a:off x="586727" y="2066588"/>
          <a:ext cx="2486938" cy="1492163"/>
        </a:xfrm>
        <a:prstGeom prst="rect">
          <a:avLst/>
        </a:prstGeom>
        <a:solidFill>
          <a:schemeClr val="accent5">
            <a:hueOff val="1095839"/>
            <a:satOff val="-7299"/>
            <a:lumOff val="-1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862" tIns="127916" rIns="121862" bIns="127916" numCol="1" spcCol="1270" anchor="ctr" anchorCtr="0">
          <a:noAutofit/>
        </a:bodyPr>
        <a:lstStyle/>
        <a:p>
          <a:pPr marL="0" lvl="0" indent="0" algn="ctr" defTabSz="755650">
            <a:lnSpc>
              <a:spcPct val="90000"/>
            </a:lnSpc>
            <a:spcBef>
              <a:spcPct val="0"/>
            </a:spcBef>
            <a:spcAft>
              <a:spcPct val="35000"/>
            </a:spcAft>
            <a:buNone/>
          </a:pPr>
          <a:r>
            <a:rPr lang="en-US" sz="1700" kern="1200"/>
            <a:t>Apply </a:t>
          </a:r>
          <a:r>
            <a:rPr lang="en-US" sz="1700" b="1" kern="1200"/>
            <a:t>encapsulation</a:t>
          </a:r>
          <a:r>
            <a:rPr lang="en-US" sz="1700" kern="1200"/>
            <a:t> to keep user data and message content private using private access specifier.</a:t>
          </a:r>
        </a:p>
      </dsp:txBody>
      <dsp:txXfrm>
        <a:off x="586727" y="2066588"/>
        <a:ext cx="2486938" cy="1492163"/>
      </dsp:txXfrm>
    </dsp:sp>
    <dsp:sp modelId="{09DF9F74-5F66-49C9-8725-24DC8A52A711}">
      <dsp:nvSpPr>
        <dsp:cNvPr id="0" name=""/>
        <dsp:cNvSpPr/>
      </dsp:nvSpPr>
      <dsp:spPr>
        <a:xfrm>
          <a:off x="1830196" y="3556952"/>
          <a:ext cx="3058934" cy="541395"/>
        </a:xfrm>
        <a:custGeom>
          <a:avLst/>
          <a:gdLst/>
          <a:ahLst/>
          <a:cxnLst/>
          <a:rect l="0" t="0" r="0" b="0"/>
          <a:pathLst>
            <a:path>
              <a:moveTo>
                <a:pt x="3058934" y="0"/>
              </a:moveTo>
              <a:lnTo>
                <a:pt x="3058934" y="287797"/>
              </a:lnTo>
              <a:lnTo>
                <a:pt x="0" y="287797"/>
              </a:lnTo>
              <a:lnTo>
                <a:pt x="0" y="541395"/>
              </a:lnTo>
            </a:path>
          </a:pathLst>
        </a:custGeom>
        <a:noFill/>
        <a:ln w="6350" cap="flat" cmpd="sng" algn="ctr">
          <a:solidFill>
            <a:schemeClr val="accent5">
              <a:hueOff val="2191678"/>
              <a:satOff val="-14598"/>
              <a:lumOff val="-231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1864" y="3824789"/>
        <a:ext cx="155597" cy="5719"/>
      </dsp:txXfrm>
    </dsp:sp>
    <dsp:sp modelId="{76769683-592A-4DCC-A80F-1EC106ED4677}">
      <dsp:nvSpPr>
        <dsp:cNvPr id="0" name=""/>
        <dsp:cNvSpPr/>
      </dsp:nvSpPr>
      <dsp:spPr>
        <a:xfrm>
          <a:off x="3645661" y="2066588"/>
          <a:ext cx="2486938" cy="1492163"/>
        </a:xfrm>
        <a:prstGeom prst="rect">
          <a:avLst/>
        </a:prstGeom>
        <a:solidFill>
          <a:schemeClr val="accent5">
            <a:hueOff val="1643759"/>
            <a:satOff val="-10949"/>
            <a:lumOff val="-1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862" tIns="127916" rIns="121862" bIns="127916" numCol="1" spcCol="1270" anchor="ctr" anchorCtr="0">
          <a:noAutofit/>
        </a:bodyPr>
        <a:lstStyle/>
        <a:p>
          <a:pPr marL="0" lvl="0" indent="0" algn="ctr" defTabSz="755650">
            <a:lnSpc>
              <a:spcPct val="90000"/>
            </a:lnSpc>
            <a:spcBef>
              <a:spcPct val="0"/>
            </a:spcBef>
            <a:spcAft>
              <a:spcPct val="35000"/>
            </a:spcAft>
            <a:buNone/>
          </a:pPr>
          <a:r>
            <a:rPr lang="en-US" sz="1700" kern="1200"/>
            <a:t>Use </a:t>
          </a:r>
          <a:r>
            <a:rPr lang="en-US" sz="1700" b="1" kern="1200"/>
            <a:t>constructors</a:t>
          </a:r>
          <a:r>
            <a:rPr lang="en-US" sz="1700" kern="1200"/>
            <a:t> to initialize user or message objects and </a:t>
          </a:r>
          <a:r>
            <a:rPr lang="en-US" sz="1700" b="1" kern="1200"/>
            <a:t>methods</a:t>
          </a:r>
          <a:r>
            <a:rPr lang="en-US" sz="1700" kern="1200"/>
            <a:t> to perform operations.</a:t>
          </a:r>
        </a:p>
      </dsp:txBody>
      <dsp:txXfrm>
        <a:off x="3645661" y="2066588"/>
        <a:ext cx="2486938" cy="1492163"/>
      </dsp:txXfrm>
    </dsp:sp>
    <dsp:sp modelId="{2AABD054-B630-4CA0-8B75-767BA4E55873}">
      <dsp:nvSpPr>
        <dsp:cNvPr id="0" name=""/>
        <dsp:cNvSpPr/>
      </dsp:nvSpPr>
      <dsp:spPr>
        <a:xfrm>
          <a:off x="586727" y="4130747"/>
          <a:ext cx="2486938" cy="1492163"/>
        </a:xfrm>
        <a:prstGeom prst="rect">
          <a:avLst/>
        </a:prstGeom>
        <a:solidFill>
          <a:schemeClr val="accent5">
            <a:hueOff val="2191678"/>
            <a:satOff val="-14598"/>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862" tIns="127916" rIns="121862" bIns="127916" numCol="1" spcCol="1270" anchor="ctr" anchorCtr="0">
          <a:noAutofit/>
        </a:bodyPr>
        <a:lstStyle/>
        <a:p>
          <a:pPr marL="0" lvl="0" indent="0" algn="ctr" defTabSz="755650">
            <a:lnSpc>
              <a:spcPct val="90000"/>
            </a:lnSpc>
            <a:spcBef>
              <a:spcPct val="0"/>
            </a:spcBef>
            <a:spcAft>
              <a:spcPct val="35000"/>
            </a:spcAft>
            <a:buNone/>
          </a:pPr>
          <a:r>
            <a:rPr lang="en-US" sz="1700" kern="1200"/>
            <a:t>Organize the program using </a:t>
          </a:r>
          <a:r>
            <a:rPr lang="en-US" sz="1700" b="1" kern="1200"/>
            <a:t>modularity</a:t>
          </a:r>
          <a:r>
            <a:rPr lang="en-US" sz="1700" kern="1200"/>
            <a:t>, making the code reusable, secure, and easier to maintain.</a:t>
          </a:r>
        </a:p>
      </dsp:txBody>
      <dsp:txXfrm>
        <a:off x="586727" y="4130747"/>
        <a:ext cx="2486938" cy="149216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484552" y="447675"/>
            <a:ext cx="8397511" cy="2714625"/>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484552" y="3602037"/>
            <a:ext cx="8397511" cy="2460625"/>
          </a:xfrm>
        </p:spPr>
        <p:txBody>
          <a:bodyPr>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5/31/2025</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96427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5/31/2025</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33296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9144000" y="0"/>
            <a:ext cx="3048000" cy="6854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9534222" y="365125"/>
            <a:ext cx="2238678"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484552" y="365125"/>
            <a:ext cx="8374062"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5/31/2025</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3228110"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0379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5/31/2025</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34669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484552" y="457200"/>
            <a:ext cx="10862898" cy="272415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484552" y="3695701"/>
            <a:ext cx="10862898" cy="2393950"/>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5/31/2025</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7056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484552" y="365760"/>
            <a:ext cx="11264536" cy="168751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48455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6270162" y="2552699"/>
            <a:ext cx="5323703" cy="3624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5/31/2025</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47816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484552" y="365759"/>
            <a:ext cx="10870836" cy="16916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484552" y="2436473"/>
            <a:ext cx="5332026"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484552" y="3409051"/>
            <a:ext cx="5332026"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6270162" y="2436473"/>
            <a:ext cx="5358285"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6270162" y="3409051"/>
            <a:ext cx="5358285" cy="27806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5/31/2025</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3734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5/31/2025</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1358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5/31/2025</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6563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2" y="0"/>
            <a:ext cx="6095998" cy="68580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58E41614-9483-47F8-A429-FB0D1C5AA89A}"/>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484552" y="457200"/>
            <a:ext cx="5287234" cy="1600200"/>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6270162" y="457201"/>
            <a:ext cx="5085226"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484552" y="2514600"/>
            <a:ext cx="5287234"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5/31/2025</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8870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2" y="0"/>
            <a:ext cx="6095998" cy="68580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1A26D20-69F8-4BBC-98C0-BEB470AB8284}"/>
              </a:ext>
            </a:extLst>
          </p:cNvPr>
          <p:cNvSpPr/>
          <p:nvPr/>
        </p:nvSpPr>
        <p:spPr>
          <a:xfrm>
            <a:off x="0" y="0"/>
            <a:ext cx="6095999"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484552" y="457200"/>
            <a:ext cx="5211519" cy="1600200"/>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6270162" y="457201"/>
            <a:ext cx="5085226"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484552" y="2514600"/>
            <a:ext cx="5211519" cy="3354388"/>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5/31/2025</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540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484552" y="365125"/>
            <a:ext cx="10869248" cy="168751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484552" y="2576513"/>
            <a:ext cx="10869248"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46221" y="6357208"/>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1FC8E16-3C03-4238-9C6F-B34F3D10F77E}" type="datetime1">
              <a:rPr lang="en-US" smtClean="0"/>
              <a:t>5/31/2025</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6270162" y="6356350"/>
            <a:ext cx="41148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10764983" y="6356350"/>
            <a:ext cx="128079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3964643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hf sldNum="0" hdr="0" ftr="0" dt="0"/>
  <p:txStyles>
    <p:titleStyle>
      <a:lvl1pPr algn="l" defTabSz="914400" rtl="0" eaLnBrk="1" latinLnBrk="0" hangingPunct="1">
        <a:lnSpc>
          <a:spcPct val="100000"/>
        </a:lnSpc>
        <a:spcBef>
          <a:spcPct val="0"/>
        </a:spcBef>
        <a:buNone/>
        <a:defRPr sz="5400" kern="1200">
          <a:solidFill>
            <a:schemeClr val="bg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5.xml"/><Relationship Id="rId7" Type="http://schemas.openxmlformats.org/officeDocument/2006/relationships/image" Target="../media/image20.png"/><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 name="Rectangle 11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6AEA5AB4-2C5A-4C31-87B5-8AEE1ABC82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5" name="Rectangle 114">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6" name="Group 115">
            <a:extLst>
              <a:ext uri="{FF2B5EF4-FFF2-40B4-BE49-F238E27FC236}">
                <a16:creationId xmlns:a16="http://schemas.microsoft.com/office/drawing/2014/main" id="{66A2B6FF-98AF-4A0F-AAA9-F291A7D2D5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6083644" cy="3429000"/>
            <a:chOff x="6096002" y="-9073"/>
            <a:chExt cx="6095998" cy="6867073"/>
          </a:xfrm>
        </p:grpSpPr>
        <p:sp>
          <p:nvSpPr>
            <p:cNvPr id="107" name="Rectangle 106">
              <a:extLst>
                <a:ext uri="{FF2B5EF4-FFF2-40B4-BE49-F238E27FC236}">
                  <a16:creationId xmlns:a16="http://schemas.microsoft.com/office/drawing/2014/main" id="{53A2D870-BA00-4DBB-BF6E-782BAFEDC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CFD376E6-424C-4887-B673-6B4126758B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8" name="Rectangle 117">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4552" y="365125"/>
            <a:ext cx="5022630" cy="2430030"/>
          </a:xfrm>
        </p:spPr>
        <p:txBody>
          <a:bodyPr vert="horz" lIns="91440" tIns="45720" rIns="91440" bIns="45720" rtlCol="0" anchor="b">
            <a:normAutofit/>
          </a:bodyPr>
          <a:lstStyle/>
          <a:p>
            <a:pPr>
              <a:lnSpc>
                <a:spcPct val="90000"/>
              </a:lnSpc>
            </a:pPr>
            <a:r>
              <a:rPr lang="en-US"/>
              <a:t>  Secure Messaging Application  </a:t>
            </a:r>
          </a:p>
        </p:txBody>
      </p:sp>
      <p:sp>
        <p:nvSpPr>
          <p:cNvPr id="3" name="Subtitle 2"/>
          <p:cNvSpPr>
            <a:spLocks noGrp="1"/>
          </p:cNvSpPr>
          <p:nvPr>
            <p:ph type="subTitle" idx="1"/>
          </p:nvPr>
        </p:nvSpPr>
        <p:spPr>
          <a:xfrm>
            <a:off x="484552" y="3870613"/>
            <a:ext cx="5022630" cy="2306349"/>
          </a:xfrm>
        </p:spPr>
        <p:txBody>
          <a:bodyPr vert="horz" lIns="91440" tIns="45720" rIns="91440" bIns="45720" rtlCol="0" anchor="t">
            <a:normAutofit/>
          </a:bodyPr>
          <a:lstStyle/>
          <a:p>
            <a:pPr>
              <a:lnSpc>
                <a:spcPct val="110000"/>
              </a:lnSpc>
            </a:pPr>
            <a:r>
              <a:rPr lang="en-US" sz="1300" dirty="0"/>
              <a:t>Course Name: OOPS with C++</a:t>
            </a:r>
          </a:p>
          <a:p>
            <a:pPr>
              <a:lnSpc>
                <a:spcPct val="110000"/>
              </a:lnSpc>
            </a:pPr>
            <a:r>
              <a:rPr lang="en-US" sz="1300" dirty="0"/>
              <a:t>Course Code: E1UA203C</a:t>
            </a:r>
          </a:p>
          <a:p>
            <a:pPr>
              <a:lnSpc>
                <a:spcPct val="110000"/>
              </a:lnSpc>
            </a:pPr>
            <a:r>
              <a:rPr lang="en-US" sz="1300" dirty="0"/>
              <a:t>Group Members Name:</a:t>
            </a:r>
          </a:p>
          <a:p>
            <a:pPr>
              <a:lnSpc>
                <a:spcPct val="110000"/>
              </a:lnSpc>
            </a:pPr>
            <a:r>
              <a:rPr lang="en-US" sz="1300" dirty="0">
                <a:latin typeface="Cambria" panose="02040503050406030204" pitchFamily="18" charset="0"/>
                <a:ea typeface="Cambria" panose="02040503050406030204" pitchFamily="18" charset="0"/>
              </a:rPr>
              <a:t>                        1. Satyam (24SCSE1040335)                                                 </a:t>
            </a:r>
            <a:endParaRPr lang="en-US" dirty="0">
              <a:latin typeface="Cambria" panose="02040503050406030204" pitchFamily="18" charset="0"/>
              <a:ea typeface="Cambria" panose="02040503050406030204" pitchFamily="18" charset="0"/>
            </a:endParaRPr>
          </a:p>
          <a:p>
            <a:pPr>
              <a:lnSpc>
                <a:spcPct val="110000"/>
              </a:lnSpc>
            </a:pPr>
            <a:r>
              <a:rPr lang="en-US" sz="1300" dirty="0">
                <a:latin typeface="Cambria" panose="02040503050406030204" pitchFamily="18" charset="0"/>
                <a:ea typeface="Cambria" panose="02040503050406030204" pitchFamily="18" charset="0"/>
              </a:rPr>
              <a:t>                        2. </a:t>
            </a:r>
            <a:r>
              <a:rPr lang="en-US" sz="1300" dirty="0" err="1">
                <a:latin typeface="Cambria" panose="02040503050406030204" pitchFamily="18" charset="0"/>
                <a:ea typeface="Cambria" panose="02040503050406030204" pitchFamily="18" charset="0"/>
              </a:rPr>
              <a:t>KamleshPandey</a:t>
            </a:r>
            <a:r>
              <a:rPr lang="en-US" sz="1300" dirty="0">
                <a:latin typeface="Cambria" panose="02040503050406030204" pitchFamily="18" charset="0"/>
                <a:ea typeface="Cambria" panose="02040503050406030204" pitchFamily="18" charset="0"/>
              </a:rPr>
              <a:t>(24SCSE1040769)                           </a:t>
            </a:r>
            <a:endParaRPr lang="en-US" dirty="0">
              <a:latin typeface="Cambria" panose="02040503050406030204" pitchFamily="18" charset="0"/>
              <a:ea typeface="Cambria" panose="02040503050406030204" pitchFamily="18" charset="0"/>
            </a:endParaRPr>
          </a:p>
          <a:p>
            <a:pPr>
              <a:lnSpc>
                <a:spcPct val="110000"/>
              </a:lnSpc>
            </a:pPr>
            <a:r>
              <a:rPr lang="en-US" sz="1300" dirty="0">
                <a:latin typeface="Cambria" panose="02040503050406030204" pitchFamily="18" charset="0"/>
                <a:ea typeface="Cambria" panose="02040503050406030204" pitchFamily="18" charset="0"/>
              </a:rPr>
              <a:t>                        3. Aryan Ojha (24SCSE1040778)</a:t>
            </a:r>
          </a:p>
        </p:txBody>
      </p:sp>
      <p:pic>
        <p:nvPicPr>
          <p:cNvPr id="60" name="Picture 59" descr="Female friends texting with cell phones in cafe">
            <a:extLst>
              <a:ext uri="{FF2B5EF4-FFF2-40B4-BE49-F238E27FC236}">
                <a16:creationId xmlns:a16="http://schemas.microsoft.com/office/drawing/2014/main" id="{FA05D7BF-B553-2795-2C9E-7885C3B0E40F}"/>
              </a:ext>
            </a:extLst>
          </p:cNvPr>
          <p:cNvPicPr>
            <a:picLocks noChangeAspect="1"/>
          </p:cNvPicPr>
          <p:nvPr/>
        </p:nvPicPr>
        <p:blipFill>
          <a:blip r:embed="rId2"/>
          <a:srcRect l="20410" r="20410"/>
          <a:stretch>
            <a:fillRect/>
          </a:stretch>
        </p:blipFill>
        <p:spPr>
          <a:xfrm>
            <a:off x="6741459" y="673548"/>
            <a:ext cx="4781176" cy="5392759"/>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F06B261F-632C-43DC-8DC7-7723B3682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E524C7F-EE50-42C5-9434-7C78CE0444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3644" cy="68613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78FCE9-C1B9-7A0E-E271-A9CC20F90522}"/>
              </a:ext>
            </a:extLst>
          </p:cNvPr>
          <p:cNvSpPr>
            <a:spLocks noGrp="1"/>
          </p:cNvSpPr>
          <p:nvPr>
            <p:ph type="title"/>
          </p:nvPr>
        </p:nvSpPr>
        <p:spPr>
          <a:xfrm>
            <a:off x="484552" y="365125"/>
            <a:ext cx="5022630" cy="2430030"/>
          </a:xfrm>
        </p:spPr>
        <p:txBody>
          <a:bodyPr vert="horz" lIns="91440" tIns="45720" rIns="91440" bIns="45720" rtlCol="0" anchor="b">
            <a:normAutofit/>
          </a:bodyPr>
          <a:lstStyle/>
          <a:p>
            <a:pPr>
              <a:lnSpc>
                <a:spcPct val="90000"/>
              </a:lnSpc>
            </a:pPr>
            <a:r>
              <a:rPr lang="en-US" sz="4200"/>
              <a:t>4.To store and manage multiple users with secure authentication.</a:t>
            </a:r>
          </a:p>
        </p:txBody>
      </p:sp>
      <p:sp>
        <p:nvSpPr>
          <p:cNvPr id="4" name="Text Placeholder 3">
            <a:extLst>
              <a:ext uri="{FF2B5EF4-FFF2-40B4-BE49-F238E27FC236}">
                <a16:creationId xmlns:a16="http://schemas.microsoft.com/office/drawing/2014/main" id="{BC3317C0-C341-740A-C0BF-AC43B71E4E5A}"/>
              </a:ext>
            </a:extLst>
          </p:cNvPr>
          <p:cNvSpPr>
            <a:spLocks noGrp="1"/>
          </p:cNvSpPr>
          <p:nvPr>
            <p:ph type="body" sz="half" idx="2"/>
          </p:nvPr>
        </p:nvSpPr>
        <p:spPr>
          <a:xfrm>
            <a:off x="484552" y="3054927"/>
            <a:ext cx="5022630" cy="3122036"/>
          </a:xfrm>
        </p:spPr>
        <p:txBody>
          <a:bodyPr vert="horz" lIns="91440" tIns="45720" rIns="91440" bIns="45720" rtlCol="0">
            <a:normAutofit/>
          </a:bodyPr>
          <a:lstStyle/>
          <a:p>
            <a:pPr marL="285750">
              <a:lnSpc>
                <a:spcPct val="110000"/>
              </a:lnSpc>
            </a:pPr>
            <a:r>
              <a:rPr lang="en-US" sz="1300">
                <a:solidFill>
                  <a:schemeClr val="bg1"/>
                </a:solidFill>
              </a:rPr>
              <a:t>Store multiple users' credentials in a file (users.txt), using </a:t>
            </a:r>
            <a:r>
              <a:rPr lang="en-US" sz="1300" b="1">
                <a:solidFill>
                  <a:schemeClr val="bg1"/>
                </a:solidFill>
              </a:rPr>
              <a:t>encryption</a:t>
            </a:r>
            <a:r>
              <a:rPr lang="en-US" sz="1300">
                <a:solidFill>
                  <a:schemeClr val="bg1"/>
                </a:solidFill>
              </a:rPr>
              <a:t> (e.g., Caesar or SHA hashing).</a:t>
            </a:r>
          </a:p>
          <a:p>
            <a:pPr marL="285750">
              <a:lnSpc>
                <a:spcPct val="110000"/>
              </a:lnSpc>
            </a:pPr>
            <a:r>
              <a:rPr lang="en-US" sz="1300">
                <a:solidFill>
                  <a:schemeClr val="bg1"/>
                </a:solidFill>
              </a:rPr>
              <a:t>Create a User class with methods for </a:t>
            </a:r>
            <a:r>
              <a:rPr lang="en-US" sz="1300" b="1">
                <a:solidFill>
                  <a:schemeClr val="bg1"/>
                </a:solidFill>
              </a:rPr>
              <a:t>registration</a:t>
            </a:r>
            <a:r>
              <a:rPr lang="en-US" sz="1300">
                <a:solidFill>
                  <a:schemeClr val="bg1"/>
                </a:solidFill>
              </a:rPr>
              <a:t>, </a:t>
            </a:r>
            <a:r>
              <a:rPr lang="en-US" sz="1300" b="1">
                <a:solidFill>
                  <a:schemeClr val="bg1"/>
                </a:solidFill>
              </a:rPr>
              <a:t>login</a:t>
            </a:r>
            <a:r>
              <a:rPr lang="en-US" sz="1300">
                <a:solidFill>
                  <a:schemeClr val="bg1"/>
                </a:solidFill>
              </a:rPr>
              <a:t>, and </a:t>
            </a:r>
            <a:r>
              <a:rPr lang="en-US" sz="1300" b="1">
                <a:solidFill>
                  <a:schemeClr val="bg1"/>
                </a:solidFill>
              </a:rPr>
              <a:t>password encryption</a:t>
            </a:r>
            <a:r>
              <a:rPr lang="en-US" sz="1300">
                <a:solidFill>
                  <a:schemeClr val="bg1"/>
                </a:solidFill>
              </a:rPr>
              <a:t>.</a:t>
            </a:r>
          </a:p>
          <a:p>
            <a:pPr marL="285750">
              <a:lnSpc>
                <a:spcPct val="110000"/>
              </a:lnSpc>
            </a:pPr>
            <a:r>
              <a:rPr lang="en-US" sz="1300">
                <a:solidFill>
                  <a:schemeClr val="bg1"/>
                </a:solidFill>
              </a:rPr>
              <a:t>During login, read the file and </a:t>
            </a:r>
            <a:r>
              <a:rPr lang="en-US" sz="1300" b="1">
                <a:solidFill>
                  <a:schemeClr val="bg1"/>
                </a:solidFill>
              </a:rPr>
              <a:t>validate credentials</a:t>
            </a:r>
            <a:r>
              <a:rPr lang="en-US" sz="1300">
                <a:solidFill>
                  <a:schemeClr val="bg1"/>
                </a:solidFill>
              </a:rPr>
              <a:t> after decrypting or comparing hashed values.</a:t>
            </a:r>
          </a:p>
          <a:p>
            <a:pPr marL="285750">
              <a:lnSpc>
                <a:spcPct val="110000"/>
              </a:lnSpc>
            </a:pPr>
            <a:r>
              <a:rPr lang="en-US" sz="1300">
                <a:solidFill>
                  <a:schemeClr val="bg1"/>
                </a:solidFill>
              </a:rPr>
              <a:t>Use </a:t>
            </a:r>
            <a:r>
              <a:rPr lang="en-US" sz="1300" b="1">
                <a:solidFill>
                  <a:schemeClr val="bg1"/>
                </a:solidFill>
              </a:rPr>
              <a:t>vectors or maps</a:t>
            </a:r>
            <a:r>
              <a:rPr lang="en-US" sz="1300">
                <a:solidFill>
                  <a:schemeClr val="bg1"/>
                </a:solidFill>
              </a:rPr>
              <a:t> (for in-memory apps) to manage users, or read from file for persistent storage.</a:t>
            </a:r>
          </a:p>
          <a:p>
            <a:pPr marL="285750">
              <a:lnSpc>
                <a:spcPct val="110000"/>
              </a:lnSpc>
            </a:pPr>
            <a:r>
              <a:rPr lang="en-US" sz="1300">
                <a:solidFill>
                  <a:schemeClr val="bg1"/>
                </a:solidFill>
              </a:rPr>
              <a:t>Keep passwords encrypted in storage, and </a:t>
            </a:r>
            <a:r>
              <a:rPr lang="en-US" sz="1300" b="1">
                <a:solidFill>
                  <a:schemeClr val="bg1"/>
                </a:solidFill>
              </a:rPr>
              <a:t>never store or display plain-text passwords</a:t>
            </a:r>
            <a:r>
              <a:rPr lang="en-US" sz="1300">
                <a:solidFill>
                  <a:schemeClr val="bg1"/>
                </a:solidFill>
              </a:rPr>
              <a:t>.</a:t>
            </a:r>
          </a:p>
          <a:p>
            <a:pPr>
              <a:lnSpc>
                <a:spcPct val="110000"/>
              </a:lnSpc>
            </a:pPr>
            <a:endParaRPr lang="en-US" sz="1300">
              <a:solidFill>
                <a:schemeClr val="bg1"/>
              </a:solidFill>
            </a:endParaRPr>
          </a:p>
        </p:txBody>
      </p:sp>
      <p:pic>
        <p:nvPicPr>
          <p:cNvPr id="32" name="Picture 31" descr="Padlock on computer motherboard">
            <a:extLst>
              <a:ext uri="{FF2B5EF4-FFF2-40B4-BE49-F238E27FC236}">
                <a16:creationId xmlns:a16="http://schemas.microsoft.com/office/drawing/2014/main" id="{722DB296-DCA1-4C79-7D6F-E973072C1766}"/>
              </a:ext>
            </a:extLst>
          </p:cNvPr>
          <p:cNvPicPr>
            <a:picLocks noChangeAspect="1"/>
          </p:cNvPicPr>
          <p:nvPr/>
        </p:nvPicPr>
        <p:blipFill>
          <a:blip r:embed="rId2"/>
          <a:srcRect l="6220" r="34330" b="4"/>
          <a:stretch>
            <a:fillRect/>
          </a:stretch>
        </p:blipFill>
        <p:spPr>
          <a:xfrm>
            <a:off x="6083644" y="10"/>
            <a:ext cx="6108356" cy="6857990"/>
          </a:xfrm>
          <a:prstGeom prst="rect">
            <a:avLst/>
          </a:prstGeom>
        </p:spPr>
      </p:pic>
    </p:spTree>
    <p:extLst>
      <p:ext uri="{BB962C8B-B14F-4D97-AF65-F5344CB8AC3E}">
        <p14:creationId xmlns:p14="http://schemas.microsoft.com/office/powerpoint/2010/main" val="61386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p:cTn id="11"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p:cTn id="19"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p:cTn id="27"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 calcmode="lin" valueType="num">
                                      <p:cBhvr>
                                        <p:cTn id="35"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1000" fill="hold"/>
                                        <p:tgtEl>
                                          <p:spTgt spid="4">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4">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4">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4">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ppt_x"/>
                                          </p:val>
                                        </p:tav>
                                        <p:tav tm="100000">
                                          <p:val>
                                            <p:strVal val="#ppt_x"/>
                                          </p:val>
                                        </p:tav>
                                      </p:tavLst>
                                    </p:anim>
                                    <p:anim calcmode="lin" valueType="num">
                                      <p:cBhvr additive="base">
                                        <p:cTn id="5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4E72-FD3C-0866-7940-D5F6A73A0775}"/>
              </a:ext>
            </a:extLst>
          </p:cNvPr>
          <p:cNvSpPr>
            <a:spLocks noGrp="1"/>
          </p:cNvSpPr>
          <p:nvPr>
            <p:ph type="title"/>
          </p:nvPr>
        </p:nvSpPr>
        <p:spPr/>
        <p:txBody>
          <a:bodyPr/>
          <a:lstStyle/>
          <a:p>
            <a:r>
              <a:rPr lang="en-US" dirty="0"/>
              <a:t>Screenshots and other diagrams </a:t>
            </a:r>
          </a:p>
        </p:txBody>
      </p:sp>
      <p:sp>
        <p:nvSpPr>
          <p:cNvPr id="5" name="Text Placeholder 4">
            <a:extLst>
              <a:ext uri="{FF2B5EF4-FFF2-40B4-BE49-F238E27FC236}">
                <a16:creationId xmlns:a16="http://schemas.microsoft.com/office/drawing/2014/main" id="{A7C6184D-1535-2F2F-CF2A-CD76248A594C}"/>
              </a:ext>
            </a:extLst>
          </p:cNvPr>
          <p:cNvSpPr>
            <a:spLocks noGrp="1"/>
          </p:cNvSpPr>
          <p:nvPr>
            <p:ph type="body" idx="1"/>
          </p:nvPr>
        </p:nvSpPr>
        <p:spPr/>
        <p:txBody>
          <a:bodyPr/>
          <a:lstStyle/>
          <a:p>
            <a:r>
              <a:rPr lang="en-US" dirty="0"/>
              <a:t>Code :</a:t>
            </a:r>
          </a:p>
        </p:txBody>
      </p:sp>
      <p:pic>
        <p:nvPicPr>
          <p:cNvPr id="7" name="Content Placeholder 6" descr="A screen shot of a computer program">
            <a:extLst>
              <a:ext uri="{FF2B5EF4-FFF2-40B4-BE49-F238E27FC236}">
                <a16:creationId xmlns:a16="http://schemas.microsoft.com/office/drawing/2014/main" id="{58088DAC-23E1-E1FA-AA5F-C7818A72BA3E}"/>
              </a:ext>
            </a:extLst>
          </p:cNvPr>
          <p:cNvPicPr>
            <a:picLocks noGrp="1" noChangeAspect="1"/>
          </p:cNvPicPr>
          <p:nvPr>
            <p:ph sz="half" idx="2"/>
          </p:nvPr>
        </p:nvPicPr>
        <p:blipFill>
          <a:blip r:embed="rId2"/>
          <a:stretch>
            <a:fillRect/>
          </a:stretch>
        </p:blipFill>
        <p:spPr>
          <a:xfrm>
            <a:off x="533519" y="3409051"/>
            <a:ext cx="5234091" cy="2780611"/>
          </a:xfrm>
        </p:spPr>
      </p:pic>
      <p:sp>
        <p:nvSpPr>
          <p:cNvPr id="6" name="Text Placeholder 5">
            <a:extLst>
              <a:ext uri="{FF2B5EF4-FFF2-40B4-BE49-F238E27FC236}">
                <a16:creationId xmlns:a16="http://schemas.microsoft.com/office/drawing/2014/main" id="{53EB5B08-B20F-42F8-0CE7-222D80847F02}"/>
              </a:ext>
            </a:extLst>
          </p:cNvPr>
          <p:cNvSpPr>
            <a:spLocks noGrp="1"/>
          </p:cNvSpPr>
          <p:nvPr>
            <p:ph type="body" sz="quarter" idx="3"/>
          </p:nvPr>
        </p:nvSpPr>
        <p:spPr/>
        <p:txBody>
          <a:bodyPr/>
          <a:lstStyle/>
          <a:p>
            <a:r>
              <a:rPr lang="en-US" dirty="0"/>
              <a:t>.</a:t>
            </a:r>
          </a:p>
        </p:txBody>
      </p:sp>
      <p:pic>
        <p:nvPicPr>
          <p:cNvPr id="8" name="Content Placeholder 7" descr="A computer screen shot of a program">
            <a:extLst>
              <a:ext uri="{FF2B5EF4-FFF2-40B4-BE49-F238E27FC236}">
                <a16:creationId xmlns:a16="http://schemas.microsoft.com/office/drawing/2014/main" id="{FE9CBFC3-D6AF-DE9E-91FC-2D43CC9C0C9E}"/>
              </a:ext>
            </a:extLst>
          </p:cNvPr>
          <p:cNvPicPr>
            <a:picLocks noGrp="1" noChangeAspect="1"/>
          </p:cNvPicPr>
          <p:nvPr>
            <p:ph sz="quarter" idx="4"/>
          </p:nvPr>
        </p:nvPicPr>
        <p:blipFill>
          <a:blip r:embed="rId3"/>
          <a:stretch>
            <a:fillRect/>
          </a:stretch>
        </p:blipFill>
        <p:spPr>
          <a:xfrm>
            <a:off x="6332259" y="3409051"/>
            <a:ext cx="5234091" cy="2780611"/>
          </a:xfrm>
        </p:spPr>
      </p:pic>
    </p:spTree>
    <p:extLst>
      <p:ext uri="{BB962C8B-B14F-4D97-AF65-F5344CB8AC3E}">
        <p14:creationId xmlns:p14="http://schemas.microsoft.com/office/powerpoint/2010/main" val="294490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F031-D297-8C28-4339-C641BA2D91DF}"/>
              </a:ext>
            </a:extLst>
          </p:cNvPr>
          <p:cNvSpPr>
            <a:spLocks noGrp="1"/>
          </p:cNvSpPr>
          <p:nvPr>
            <p:ph type="title"/>
          </p:nvPr>
        </p:nvSpPr>
        <p:spPr/>
        <p:txBody>
          <a:bodyPr/>
          <a:lstStyle/>
          <a:p>
            <a:r>
              <a:rPr lang="en-US" dirty="0"/>
              <a:t>...</a:t>
            </a:r>
          </a:p>
        </p:txBody>
      </p:sp>
      <p:pic>
        <p:nvPicPr>
          <p:cNvPr id="12" name="Content Placeholder 11" descr="A screenshot of a computer program&#10;&#10;AI-generated content may be incorrect.">
            <a:extLst>
              <a:ext uri="{FF2B5EF4-FFF2-40B4-BE49-F238E27FC236}">
                <a16:creationId xmlns:a16="http://schemas.microsoft.com/office/drawing/2014/main" id="{26D147C4-615B-56DF-25E9-7BE19C186260}"/>
              </a:ext>
            </a:extLst>
          </p:cNvPr>
          <p:cNvPicPr>
            <a:picLocks noGrp="1" noChangeAspect="1"/>
          </p:cNvPicPr>
          <p:nvPr>
            <p:ph sz="half" idx="2"/>
          </p:nvPr>
        </p:nvPicPr>
        <p:blipFill>
          <a:blip r:embed="rId2"/>
          <a:stretch>
            <a:fillRect/>
          </a:stretch>
        </p:blipFill>
        <p:spPr>
          <a:xfrm>
            <a:off x="6270162" y="2950722"/>
            <a:ext cx="5323703" cy="2828217"/>
          </a:xfrm>
        </p:spPr>
      </p:pic>
      <p:pic>
        <p:nvPicPr>
          <p:cNvPr id="11" name="Content Placeholder 10" descr="A computer screen shot of a program code&#10;&#10;AI-generated content may be incorrect.">
            <a:extLst>
              <a:ext uri="{FF2B5EF4-FFF2-40B4-BE49-F238E27FC236}">
                <a16:creationId xmlns:a16="http://schemas.microsoft.com/office/drawing/2014/main" id="{D8C64216-FE10-2472-406D-93B660BD8003}"/>
              </a:ext>
            </a:extLst>
          </p:cNvPr>
          <p:cNvPicPr>
            <a:picLocks noGrp="1" noChangeAspect="1"/>
          </p:cNvPicPr>
          <p:nvPr>
            <p:ph sz="half" idx="1"/>
          </p:nvPr>
        </p:nvPicPr>
        <p:blipFill>
          <a:blip r:embed="rId3"/>
          <a:stretch>
            <a:fillRect/>
          </a:stretch>
        </p:blipFill>
        <p:spPr>
          <a:xfrm>
            <a:off x="484552" y="2950722"/>
            <a:ext cx="5323703" cy="2828217"/>
          </a:xfrm>
        </p:spPr>
      </p:pic>
    </p:spTree>
    <p:extLst>
      <p:ext uri="{BB962C8B-B14F-4D97-AF65-F5344CB8AC3E}">
        <p14:creationId xmlns:p14="http://schemas.microsoft.com/office/powerpoint/2010/main" val="227404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B812-9560-D931-8069-6C5EED8B8315}"/>
              </a:ext>
            </a:extLst>
          </p:cNvPr>
          <p:cNvSpPr>
            <a:spLocks noGrp="1"/>
          </p:cNvSpPr>
          <p:nvPr>
            <p:ph type="title"/>
          </p:nvPr>
        </p:nvSpPr>
        <p:spPr/>
        <p:txBody>
          <a:bodyPr/>
          <a:lstStyle/>
          <a:p>
            <a:r>
              <a:rPr lang="en-US" dirty="0"/>
              <a:t>Output </a:t>
            </a:r>
          </a:p>
        </p:txBody>
      </p:sp>
      <p:pic>
        <p:nvPicPr>
          <p:cNvPr id="9" name="Content Placeholder 8" descr="A diagram of a computer system&#10;&#10;AI-generated content may be incorrect.">
            <a:extLst>
              <a:ext uri="{FF2B5EF4-FFF2-40B4-BE49-F238E27FC236}">
                <a16:creationId xmlns:a16="http://schemas.microsoft.com/office/drawing/2014/main" id="{3292D6D6-39C1-0716-7D31-35801352455D}"/>
              </a:ext>
            </a:extLst>
          </p:cNvPr>
          <p:cNvPicPr>
            <a:picLocks noGrp="1" noChangeAspect="1"/>
          </p:cNvPicPr>
          <p:nvPr>
            <p:ph sz="half" idx="1"/>
          </p:nvPr>
        </p:nvPicPr>
        <p:blipFill>
          <a:blip r:embed="rId2"/>
          <a:stretch>
            <a:fillRect/>
          </a:stretch>
        </p:blipFill>
        <p:spPr>
          <a:xfrm>
            <a:off x="1169533" y="2552699"/>
            <a:ext cx="3953741" cy="3624263"/>
          </a:xfrm>
        </p:spPr>
      </p:pic>
      <p:pic>
        <p:nvPicPr>
          <p:cNvPr id="8" name="Content Placeholder 7" descr="A screenshot of a computer program&#10;&#10;AI-generated content may be incorrect.">
            <a:extLst>
              <a:ext uri="{FF2B5EF4-FFF2-40B4-BE49-F238E27FC236}">
                <a16:creationId xmlns:a16="http://schemas.microsoft.com/office/drawing/2014/main" id="{1D31BE35-AF71-3482-E6D7-A3B0363A2825}"/>
              </a:ext>
            </a:extLst>
          </p:cNvPr>
          <p:cNvPicPr>
            <a:picLocks noGrp="1" noChangeAspect="1"/>
          </p:cNvPicPr>
          <p:nvPr>
            <p:ph sz="half" idx="2"/>
          </p:nvPr>
        </p:nvPicPr>
        <p:blipFill>
          <a:blip r:embed="rId3"/>
          <a:stretch>
            <a:fillRect/>
          </a:stretch>
        </p:blipFill>
        <p:spPr>
          <a:xfrm>
            <a:off x="6270162" y="2708701"/>
            <a:ext cx="5323703" cy="3312259"/>
          </a:xfrm>
        </p:spPr>
      </p:pic>
    </p:spTree>
    <p:extLst>
      <p:ext uri="{BB962C8B-B14F-4D97-AF65-F5344CB8AC3E}">
        <p14:creationId xmlns:p14="http://schemas.microsoft.com/office/powerpoint/2010/main" val="2677327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17ADF9C-7729-43E0-B44E-3392C2BD0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264CE6C-E4DD-47B0-947A-FE4B1135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9AC35-FEA0-DC0D-AF6F-E08F14696CB7}"/>
              </a:ext>
            </a:extLst>
          </p:cNvPr>
          <p:cNvSpPr>
            <a:spLocks noGrp="1"/>
          </p:cNvSpPr>
          <p:nvPr>
            <p:ph type="title"/>
          </p:nvPr>
        </p:nvSpPr>
        <p:spPr>
          <a:xfrm>
            <a:off x="484552" y="365125"/>
            <a:ext cx="5252571" cy="2766449"/>
          </a:xfrm>
        </p:spPr>
        <p:txBody>
          <a:bodyPr vert="horz" lIns="91440" tIns="45720" rIns="91440" bIns="45720" rtlCol="0" anchor="b">
            <a:normAutofit/>
          </a:bodyPr>
          <a:lstStyle/>
          <a:p>
            <a:r>
              <a:rPr lang="en-US" sz="5400"/>
              <a:t>Application Area of Work</a:t>
            </a:r>
          </a:p>
          <a:p>
            <a:endParaRPr lang="en-US" sz="5400"/>
          </a:p>
        </p:txBody>
      </p:sp>
      <p:pic>
        <p:nvPicPr>
          <p:cNvPr id="24" name="Picture 23" descr="Multi-colored paper-craft art">
            <a:extLst>
              <a:ext uri="{FF2B5EF4-FFF2-40B4-BE49-F238E27FC236}">
                <a16:creationId xmlns:a16="http://schemas.microsoft.com/office/drawing/2014/main" id="{5BA09552-956A-7407-C085-E25B6434AD16}"/>
              </a:ext>
            </a:extLst>
          </p:cNvPr>
          <p:cNvPicPr>
            <a:picLocks noChangeAspect="1"/>
          </p:cNvPicPr>
          <p:nvPr/>
        </p:nvPicPr>
        <p:blipFill>
          <a:blip r:embed="rId2"/>
          <a:srcRect t="10898" r="15" b="4719"/>
          <a:stretch>
            <a:fillRect/>
          </a:stretch>
        </p:blipFill>
        <p:spPr>
          <a:xfrm>
            <a:off x="20" y="3429000"/>
            <a:ext cx="6095978" cy="3429000"/>
          </a:xfrm>
          <a:prstGeom prst="rect">
            <a:avLst/>
          </a:prstGeom>
        </p:spPr>
      </p:pic>
      <p:sp>
        <p:nvSpPr>
          <p:cNvPr id="4" name="Text Placeholder 3">
            <a:extLst>
              <a:ext uri="{FF2B5EF4-FFF2-40B4-BE49-F238E27FC236}">
                <a16:creationId xmlns:a16="http://schemas.microsoft.com/office/drawing/2014/main" id="{BC8842D2-88A2-BEA4-2FE8-EA9BA6985C67}"/>
              </a:ext>
            </a:extLst>
          </p:cNvPr>
          <p:cNvSpPr>
            <a:spLocks noGrp="1"/>
          </p:cNvSpPr>
          <p:nvPr>
            <p:ph type="body" sz="half" idx="2"/>
          </p:nvPr>
        </p:nvSpPr>
        <p:spPr>
          <a:xfrm>
            <a:off x="6523702" y="365125"/>
            <a:ext cx="4830097" cy="5811838"/>
          </a:xfrm>
        </p:spPr>
        <p:txBody>
          <a:bodyPr vert="horz" lIns="91440" tIns="45720" rIns="91440" bIns="45720" rtlCol="0">
            <a:normAutofit/>
          </a:bodyPr>
          <a:lstStyle/>
          <a:p>
            <a:pPr>
              <a:lnSpc>
                <a:spcPct val="110000"/>
              </a:lnSpc>
            </a:pPr>
            <a:r>
              <a:rPr lang="en-US" sz="1300"/>
              <a:t>    Educational tool for learning encryption and OOP.</a:t>
            </a:r>
          </a:p>
          <a:p>
            <a:pPr>
              <a:lnSpc>
                <a:spcPct val="110000"/>
              </a:lnSpc>
            </a:pPr>
            <a:r>
              <a:rPr lang="en-US" sz="1300"/>
              <a:t>→ This project helps students understand how encryption and OOP work in real life.</a:t>
            </a:r>
          </a:p>
          <a:p>
            <a:pPr>
              <a:lnSpc>
                <a:spcPct val="110000"/>
              </a:lnSpc>
            </a:pPr>
            <a:r>
              <a:rPr lang="en-US" sz="1300"/>
              <a:t>→ It's a hands-on way to learn C++ concepts through a working app.</a:t>
            </a:r>
          </a:p>
          <a:p>
            <a:pPr>
              <a:lnSpc>
                <a:spcPct val="110000"/>
              </a:lnSpc>
            </a:pPr>
            <a:endParaRPr lang="en-US" sz="1300"/>
          </a:p>
          <a:p>
            <a:pPr>
              <a:lnSpc>
                <a:spcPct val="110000"/>
              </a:lnSpc>
            </a:pPr>
            <a:r>
              <a:rPr lang="en-US" sz="1300"/>
              <a:t>    Simulated messaging apps.</a:t>
            </a:r>
          </a:p>
          <a:p>
            <a:pPr>
              <a:lnSpc>
                <a:spcPct val="110000"/>
              </a:lnSpc>
            </a:pPr>
            <a:r>
              <a:rPr lang="en-US" sz="1300"/>
              <a:t>→ The project acts like a basic version of messaging apps (e.g., WhatsApp).</a:t>
            </a:r>
          </a:p>
          <a:p>
            <a:pPr>
              <a:lnSpc>
                <a:spcPct val="110000"/>
              </a:lnSpc>
            </a:pPr>
            <a:r>
              <a:rPr lang="en-US" sz="1300"/>
              <a:t>→ It includes core features like login and sending encrypted messages.</a:t>
            </a:r>
          </a:p>
          <a:p>
            <a:pPr>
              <a:lnSpc>
                <a:spcPct val="110000"/>
              </a:lnSpc>
            </a:pPr>
            <a:endParaRPr lang="en-US" sz="1300"/>
          </a:p>
          <a:p>
            <a:pPr>
              <a:lnSpc>
                <a:spcPct val="110000"/>
              </a:lnSpc>
            </a:pPr>
            <a:r>
              <a:rPr lang="en-US" sz="1300"/>
              <a:t>    Secure internal chat systems ( for small groups or demos).    </a:t>
            </a:r>
          </a:p>
          <a:p>
            <a:pPr>
              <a:lnSpc>
                <a:spcPct val="110000"/>
              </a:lnSpc>
            </a:pPr>
            <a:r>
              <a:rPr lang="en-US" sz="1300"/>
              <a:t>→ Can be used for secure communication within a team or small group.</a:t>
            </a:r>
          </a:p>
          <a:p>
            <a:pPr>
              <a:lnSpc>
                <a:spcPct val="110000"/>
              </a:lnSpc>
            </a:pPr>
            <a:r>
              <a:rPr lang="en-US" sz="1300"/>
              <a:t>→ Useful for classroom demos or private group chats without the internet.    </a:t>
            </a:r>
          </a:p>
        </p:txBody>
      </p:sp>
    </p:spTree>
    <p:extLst>
      <p:ext uri="{BB962C8B-B14F-4D97-AF65-F5344CB8AC3E}">
        <p14:creationId xmlns:p14="http://schemas.microsoft.com/office/powerpoint/2010/main" val="317319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fill="hold"/>
                                        <p:tgtEl>
                                          <p:spTgt spid="24"/>
                                        </p:tgtEl>
                                        <p:attrNameLst>
                                          <p:attrName>ppt_x</p:attrName>
                                        </p:attrNameLst>
                                      </p:cBhvr>
                                      <p:tavLst>
                                        <p:tav tm="0">
                                          <p:val>
                                            <p:strVal val="#ppt_x"/>
                                          </p:val>
                                        </p:tav>
                                        <p:tav tm="100000">
                                          <p:val>
                                            <p:strVal val="#ppt_x"/>
                                          </p:val>
                                        </p:tav>
                                      </p:tavLst>
                                    </p:anim>
                                    <p:anim calcmode="lin" valueType="num">
                                      <p:cBhvr additive="base">
                                        <p:cTn id="1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1000" fill="hold"/>
                                        <p:tgtEl>
                                          <p:spTgt spid="22"/>
                                        </p:tgtEl>
                                        <p:attrNameLst>
                                          <p:attrName>ppt_w</p:attrName>
                                        </p:attrNameLst>
                                      </p:cBhvr>
                                      <p:tavLst>
                                        <p:tav tm="0">
                                          <p:val>
                                            <p:fltVal val="0"/>
                                          </p:val>
                                        </p:tav>
                                        <p:tav tm="100000">
                                          <p:val>
                                            <p:strVal val="#ppt_w"/>
                                          </p:val>
                                        </p:tav>
                                      </p:tavLst>
                                    </p:anim>
                                    <p:anim calcmode="lin" valueType="num">
                                      <p:cBhvr>
                                        <p:cTn id="20" dur="1000" fill="hold"/>
                                        <p:tgtEl>
                                          <p:spTgt spid="22"/>
                                        </p:tgtEl>
                                        <p:attrNameLst>
                                          <p:attrName>ppt_h</p:attrName>
                                        </p:attrNameLst>
                                      </p:cBhvr>
                                      <p:tavLst>
                                        <p:tav tm="0">
                                          <p:val>
                                            <p:fltVal val="0"/>
                                          </p:val>
                                        </p:tav>
                                        <p:tav tm="100000">
                                          <p:val>
                                            <p:strVal val="#ppt_h"/>
                                          </p:val>
                                        </p:tav>
                                      </p:tavLst>
                                    </p:anim>
                                    <p:anim calcmode="lin" valueType="num">
                                      <p:cBhvr>
                                        <p:cTn id="21" dur="1000" fill="hold"/>
                                        <p:tgtEl>
                                          <p:spTgt spid="22"/>
                                        </p:tgtEl>
                                        <p:attrNameLst>
                                          <p:attrName>style.rotation</p:attrName>
                                        </p:attrNameLst>
                                      </p:cBhvr>
                                      <p:tavLst>
                                        <p:tav tm="0">
                                          <p:val>
                                            <p:fltVal val="90"/>
                                          </p:val>
                                        </p:tav>
                                        <p:tav tm="100000">
                                          <p:val>
                                            <p:fltVal val="0"/>
                                          </p:val>
                                        </p:tav>
                                      </p:tavLst>
                                    </p:anim>
                                    <p:animEffect transition="in" filter="fade">
                                      <p:cBhvr>
                                        <p:cTn id="2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0666DC1-CD27-4874-9484-9D06C59F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BFC6EA2-A878-462E-B250-A0FFE1F53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8" cy="22832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5158AF-D775-413E-7699-172C67036053}"/>
              </a:ext>
            </a:extLst>
          </p:cNvPr>
          <p:cNvSpPr>
            <a:spLocks noGrp="1"/>
          </p:cNvSpPr>
          <p:nvPr>
            <p:ph type="title"/>
          </p:nvPr>
        </p:nvSpPr>
        <p:spPr>
          <a:xfrm>
            <a:off x="220749" y="397275"/>
            <a:ext cx="2554257" cy="1617199"/>
          </a:xfrm>
        </p:spPr>
        <p:txBody>
          <a:bodyPr vert="horz" lIns="91440" tIns="45720" rIns="91440" bIns="45720" rtlCol="0" anchor="ctr">
            <a:normAutofit/>
          </a:bodyPr>
          <a:lstStyle/>
          <a:p>
            <a:r>
              <a:rPr lang="en-US" sz="3200"/>
              <a:t>Thanks and Regards</a:t>
            </a:r>
          </a:p>
        </p:txBody>
      </p:sp>
      <p:grpSp>
        <p:nvGrpSpPr>
          <p:cNvPr id="16" name="Group 15">
            <a:extLst>
              <a:ext uri="{FF2B5EF4-FFF2-40B4-BE49-F238E27FC236}">
                <a16:creationId xmlns:a16="http://schemas.microsoft.com/office/drawing/2014/main" id="{8E6AE698-618A-40C4-9717-024A2EABCE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283224"/>
            <a:ext cx="3048003" cy="4574776"/>
            <a:chOff x="6096002" y="-9073"/>
            <a:chExt cx="6095998" cy="6867073"/>
          </a:xfrm>
        </p:grpSpPr>
        <p:sp>
          <p:nvSpPr>
            <p:cNvPr id="17" name="Rectangle 16">
              <a:extLst>
                <a:ext uri="{FF2B5EF4-FFF2-40B4-BE49-F238E27FC236}">
                  <a16:creationId xmlns:a16="http://schemas.microsoft.com/office/drawing/2014/main" id="{1A6C384B-B15B-49B2-A765-4CC92348C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2C100C-6575-40D1-B4BD-4BC6CC523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blue smiley face with two eyes&#10;&#10;AI-generated content may be incorrect.">
            <a:extLst>
              <a:ext uri="{FF2B5EF4-FFF2-40B4-BE49-F238E27FC236}">
                <a16:creationId xmlns:a16="http://schemas.microsoft.com/office/drawing/2014/main" id="{C55E8D9B-3EB8-5B23-65F5-8A873C45A1A5}"/>
              </a:ext>
            </a:extLst>
          </p:cNvPr>
          <p:cNvPicPr>
            <a:picLocks noGrp="1" noChangeAspect="1"/>
          </p:cNvPicPr>
          <p:nvPr>
            <p:ph idx="1"/>
          </p:nvPr>
        </p:nvPicPr>
        <p:blipFill>
          <a:blip r:embed="rId2"/>
          <a:stretch>
            <a:fillRect/>
          </a:stretch>
        </p:blipFill>
        <p:spPr>
          <a:xfrm>
            <a:off x="4819304" y="609600"/>
            <a:ext cx="5562600" cy="5562600"/>
          </a:xfrm>
          <a:prstGeom prst="rect">
            <a:avLst/>
          </a:prstGeom>
        </p:spPr>
      </p:pic>
    </p:spTree>
    <p:extLst>
      <p:ext uri="{BB962C8B-B14F-4D97-AF65-F5344CB8AC3E}">
        <p14:creationId xmlns:p14="http://schemas.microsoft.com/office/powerpoint/2010/main" val="1369663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7" presetClass="exit" presetSubtype="10" fill="hold" nodeType="clickEffect">
                                  <p:stCondLst>
                                    <p:cond delay="0"/>
                                  </p:stCondLst>
                                  <p:childTnLst>
                                    <p:anim calcmode="lin" valueType="num">
                                      <p:cBhvr>
                                        <p:cTn id="11" dur="500"/>
                                        <p:tgtEl>
                                          <p:spTgt spid="5"/>
                                        </p:tgtEl>
                                        <p:attrNameLst>
                                          <p:attrName>ppt_w</p:attrName>
                                        </p:attrNameLst>
                                      </p:cBhvr>
                                      <p:tavLst>
                                        <p:tav tm="0">
                                          <p:val>
                                            <p:strVal val="ppt_w"/>
                                          </p:val>
                                        </p:tav>
                                        <p:tav tm="100000">
                                          <p:val>
                                            <p:fltVal val="0"/>
                                          </p:val>
                                        </p:tav>
                                      </p:tavLst>
                                    </p:anim>
                                    <p:anim calcmode="lin" valueType="num">
                                      <p:cBhvr>
                                        <p:cTn id="12" dur="500"/>
                                        <p:tgtEl>
                                          <p:spTgt spid="5"/>
                                        </p:tgtEl>
                                        <p:attrNameLst>
                                          <p:attrName>ppt_h</p:attrName>
                                        </p:attrNameLst>
                                      </p:cBhvr>
                                      <p:tavLst>
                                        <p:tav tm="0">
                                          <p:val>
                                            <p:strVal val="ppt_h"/>
                                          </p:val>
                                        </p:tav>
                                        <p:tav tm="100000">
                                          <p:val>
                                            <p:strVal val="ppt_h"/>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E019-61BF-52F3-A53E-FBC1EDABA15A}"/>
              </a:ext>
            </a:extLst>
          </p:cNvPr>
          <p:cNvSpPr>
            <a:spLocks noGrp="1"/>
          </p:cNvSpPr>
          <p:nvPr>
            <p:ph type="title"/>
          </p:nvPr>
        </p:nvSpPr>
        <p:spPr/>
        <p:txBody>
          <a:bodyPr anchor="ctr">
            <a:normAutofit/>
          </a:bodyPr>
          <a:lstStyle/>
          <a:p>
            <a:pPr algn="ctr"/>
            <a:r>
              <a:rPr lang="en-US" dirty="0">
                <a:ea typeface="+mj-lt"/>
                <a:cs typeface="+mj-lt"/>
              </a:rPr>
              <a:t>Introduction  </a:t>
            </a:r>
            <a:endParaRPr lang="en-US" dirty="0"/>
          </a:p>
        </p:txBody>
      </p:sp>
      <p:pic>
        <p:nvPicPr>
          <p:cNvPr id="4" name="Content Placeholder 3" descr="A cellphone with a shield and a lock&#10;&#10;AI-generated content may be incorrect.">
            <a:extLst>
              <a:ext uri="{FF2B5EF4-FFF2-40B4-BE49-F238E27FC236}">
                <a16:creationId xmlns:a16="http://schemas.microsoft.com/office/drawing/2014/main" id="{D1CF7F3C-944B-CCB0-C64B-83B8F243812D}"/>
              </a:ext>
            </a:extLst>
          </p:cNvPr>
          <p:cNvPicPr>
            <a:picLocks noGrp="1" noChangeAspect="1"/>
          </p:cNvPicPr>
          <p:nvPr>
            <p:ph sz="half" idx="1"/>
          </p:nvPr>
        </p:nvPicPr>
        <p:blipFill>
          <a:blip r:embed="rId2"/>
          <a:stretch>
            <a:fillRect/>
          </a:stretch>
        </p:blipFill>
        <p:spPr>
          <a:xfrm>
            <a:off x="685542" y="2552699"/>
            <a:ext cx="3624263" cy="3624263"/>
          </a:xfrm>
          <a:prstGeom prst="ellipse">
            <a:avLst/>
          </a:prstGeom>
          <a:ln>
            <a:noFill/>
          </a:ln>
          <a:effectLst>
            <a:softEdge rad="112500"/>
          </a:effectLst>
        </p:spPr>
      </p:pic>
      <p:graphicFrame>
        <p:nvGraphicFramePr>
          <p:cNvPr id="6" name="Content Placeholder 2">
            <a:extLst>
              <a:ext uri="{FF2B5EF4-FFF2-40B4-BE49-F238E27FC236}">
                <a16:creationId xmlns:a16="http://schemas.microsoft.com/office/drawing/2014/main" id="{FF3FB794-00A5-95C2-F631-0B82EA2AC6F0}"/>
              </a:ext>
            </a:extLst>
          </p:cNvPr>
          <p:cNvGraphicFramePr>
            <a:graphicFrameLocks noGrp="1"/>
          </p:cNvGraphicFramePr>
          <p:nvPr>
            <p:ph sz="half" idx="2"/>
          </p:nvPr>
        </p:nvGraphicFramePr>
        <p:xfrm>
          <a:off x="6270162" y="2552699"/>
          <a:ext cx="5323703" cy="36242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03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ppt_h*1.125000"/>
                                          </p:val>
                                        </p:tav>
                                        <p:tav tm="100000">
                                          <p:val>
                                            <p:strVal val="#ppt_y"/>
                                          </p:val>
                                        </p:tav>
                                      </p:tavLst>
                                    </p:anim>
                                    <p:animEffect transition="in" filter="wipe(up)">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1000" fill="hold"/>
                                        <p:tgtEl>
                                          <p:spTgt spid="6"/>
                                        </p:tgtEl>
                                        <p:attrNameLst>
                                          <p:attrName>ppt_w</p:attrName>
                                        </p:attrNameLst>
                                      </p:cBhvr>
                                      <p:tavLst>
                                        <p:tav tm="0">
                                          <p:val>
                                            <p:fltVal val="0"/>
                                          </p:val>
                                        </p:tav>
                                        <p:tav tm="100000">
                                          <p:val>
                                            <p:strVal val="#ppt_w"/>
                                          </p:val>
                                        </p:tav>
                                      </p:tavLst>
                                    </p:anim>
                                    <p:anim calcmode="lin" valueType="num">
                                      <p:cBhvr>
                                        <p:cTn id="19" dur="1000" fill="hold"/>
                                        <p:tgtEl>
                                          <p:spTgt spid="6"/>
                                        </p:tgtEl>
                                        <p:attrNameLst>
                                          <p:attrName>ppt_h</p:attrName>
                                        </p:attrNameLst>
                                      </p:cBhvr>
                                      <p:tavLst>
                                        <p:tav tm="0">
                                          <p:val>
                                            <p:fltVal val="0"/>
                                          </p:val>
                                        </p:tav>
                                        <p:tav tm="100000">
                                          <p:val>
                                            <p:strVal val="#ppt_h"/>
                                          </p:val>
                                        </p:tav>
                                      </p:tavLst>
                                    </p:anim>
                                    <p:anim calcmode="lin" valueType="num">
                                      <p:cBhvr>
                                        <p:cTn id="20" dur="1000" fill="hold"/>
                                        <p:tgtEl>
                                          <p:spTgt spid="6"/>
                                        </p:tgtEl>
                                        <p:attrNameLst>
                                          <p:attrName>style.rotation</p:attrName>
                                        </p:attrNameLst>
                                      </p:cBhvr>
                                      <p:tavLst>
                                        <p:tav tm="0">
                                          <p:val>
                                            <p:fltVal val="90"/>
                                          </p:val>
                                        </p:tav>
                                        <p:tav tm="100000">
                                          <p:val>
                                            <p:fltVal val="0"/>
                                          </p:val>
                                        </p:tav>
                                      </p:tavLst>
                                    </p:anim>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EB63-FDC4-2846-AB84-9731234B1696}"/>
              </a:ext>
            </a:extLst>
          </p:cNvPr>
          <p:cNvSpPr>
            <a:spLocks noGrp="1"/>
          </p:cNvSpPr>
          <p:nvPr>
            <p:ph type="title"/>
          </p:nvPr>
        </p:nvSpPr>
        <p:spPr/>
        <p:txBody>
          <a:bodyPr vert="horz" lIns="91440" tIns="45720" rIns="91440" bIns="45720" rtlCol="0" anchor="b">
            <a:normAutofit/>
          </a:bodyPr>
          <a:lstStyle/>
          <a:p>
            <a:pPr algn="ctr"/>
            <a:r>
              <a:rPr lang="en-US" sz="5400" dirty="0"/>
              <a:t>Feasibility of Project</a:t>
            </a:r>
            <a:endParaRPr lang="en-US"/>
          </a:p>
          <a:p>
            <a:endParaRPr lang="en-US" sz="5400"/>
          </a:p>
        </p:txBody>
      </p:sp>
      <p:graphicFrame>
        <p:nvGraphicFramePr>
          <p:cNvPr id="18" name="Content Placeholder 3">
            <a:extLst>
              <a:ext uri="{FF2B5EF4-FFF2-40B4-BE49-F238E27FC236}">
                <a16:creationId xmlns:a16="http://schemas.microsoft.com/office/drawing/2014/main" id="{277329C1-A938-7D55-042E-A9D1572747FA}"/>
              </a:ext>
            </a:extLst>
          </p:cNvPr>
          <p:cNvGraphicFramePr>
            <a:graphicFrameLocks noGrp="1"/>
          </p:cNvGraphicFramePr>
          <p:nvPr>
            <p:ph idx="1"/>
          </p:nvPr>
        </p:nvGraphicFramePr>
        <p:xfrm>
          <a:off x="484552" y="2576513"/>
          <a:ext cx="10869248"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255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635E6-0997-B200-D574-BA277E6AC96C}"/>
              </a:ext>
            </a:extLst>
          </p:cNvPr>
          <p:cNvSpPr>
            <a:spLocks noGrp="1"/>
          </p:cNvSpPr>
          <p:nvPr>
            <p:ph type="title"/>
          </p:nvPr>
        </p:nvSpPr>
        <p:spPr>
          <a:xfrm>
            <a:off x="146222" y="365125"/>
            <a:ext cx="2689847" cy="2783592"/>
          </a:xfrm>
        </p:spPr>
        <p:txBody>
          <a:bodyPr>
            <a:normAutofit/>
          </a:bodyPr>
          <a:lstStyle/>
          <a:p>
            <a:r>
              <a:rPr lang="en-US" sz="2000">
                <a:ea typeface="+mj-lt"/>
                <a:cs typeface="+mj-lt"/>
              </a:rPr>
              <a:t>Project Implementation Plan</a:t>
            </a:r>
            <a:endParaRPr lang="en-US" sz="2000"/>
          </a:p>
          <a:p>
            <a:endParaRPr lang="en-US" sz="2000"/>
          </a:p>
        </p:txBody>
      </p:sp>
      <p:grpSp>
        <p:nvGrpSpPr>
          <p:cNvPr id="19" name="Group 18">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92" y="3429000"/>
            <a:ext cx="3078889" cy="3429000"/>
            <a:chOff x="-30892" y="3438071"/>
            <a:chExt cx="3078889" cy="3429000"/>
          </a:xfrm>
        </p:grpSpPr>
        <p:sp>
          <p:nvSpPr>
            <p:cNvPr id="14" name="Rectangle 13">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892" y="3447142"/>
              <a:ext cx="3047997" cy="3419929"/>
            </a:xfrm>
            <a:prstGeom prst="wedgeRectCallou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0" name="Content Placeholder 2">
            <a:extLst>
              <a:ext uri="{FF2B5EF4-FFF2-40B4-BE49-F238E27FC236}">
                <a16:creationId xmlns:a16="http://schemas.microsoft.com/office/drawing/2014/main" id="{AC37E073-2A9D-8790-6E15-54FCBF31A07A}"/>
              </a:ext>
            </a:extLst>
          </p:cNvPr>
          <p:cNvGraphicFramePr>
            <a:graphicFrameLocks noGrp="1"/>
          </p:cNvGraphicFramePr>
          <p:nvPr>
            <p:ph idx="1"/>
            <p:extLst>
              <p:ext uri="{D42A27DB-BD31-4B8C-83A1-F6EECF244321}">
                <p14:modId xmlns:p14="http://schemas.microsoft.com/office/powerpoint/2010/main" val="3723425785"/>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996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p:cTn id="15" dur="1000" fill="hold"/>
                                        <p:tgtEl>
                                          <p:spTgt spid="20"/>
                                        </p:tgtEl>
                                        <p:attrNameLst>
                                          <p:attrName>ppt_w</p:attrName>
                                        </p:attrNameLst>
                                      </p:cBhvr>
                                      <p:tavLst>
                                        <p:tav tm="0">
                                          <p:val>
                                            <p:fltVal val="0"/>
                                          </p:val>
                                        </p:tav>
                                        <p:tav tm="100000">
                                          <p:val>
                                            <p:strVal val="#ppt_w"/>
                                          </p:val>
                                        </p:tav>
                                      </p:tavLst>
                                    </p:anim>
                                    <p:anim calcmode="lin" valueType="num">
                                      <p:cBhvr>
                                        <p:cTn id="16" dur="1000" fill="hold"/>
                                        <p:tgtEl>
                                          <p:spTgt spid="20"/>
                                        </p:tgtEl>
                                        <p:attrNameLst>
                                          <p:attrName>ppt_h</p:attrName>
                                        </p:attrNameLst>
                                      </p:cBhvr>
                                      <p:tavLst>
                                        <p:tav tm="0">
                                          <p:val>
                                            <p:fltVal val="0"/>
                                          </p:val>
                                        </p:tav>
                                        <p:tav tm="100000">
                                          <p:val>
                                            <p:strVal val="#ppt_h"/>
                                          </p:val>
                                        </p:tav>
                                      </p:tavLst>
                                    </p:anim>
                                    <p:anim calcmode="lin" valueType="num">
                                      <p:cBhvr>
                                        <p:cTn id="17" dur="1000" fill="hold"/>
                                        <p:tgtEl>
                                          <p:spTgt spid="20"/>
                                        </p:tgtEl>
                                        <p:attrNameLst>
                                          <p:attrName>style.rotation</p:attrName>
                                        </p:attrNameLst>
                                      </p:cBhvr>
                                      <p:tavLst>
                                        <p:tav tm="0">
                                          <p:val>
                                            <p:fltVal val="90"/>
                                          </p:val>
                                        </p:tav>
                                        <p:tav tm="100000">
                                          <p:val>
                                            <p:fltVal val="0"/>
                                          </p:val>
                                        </p:tav>
                                      </p:tavLst>
                                    </p:anim>
                                    <p:animEffect transition="in" filter="fade">
                                      <p:cBhvr>
                                        <p:cTn id="18"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0"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1C7DD5-7534-4C64-85EA-F76DC5A3C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0E09B2-3F30-4CC7-8D68-D65034EA4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99054-BCC5-1463-D452-DA3C90B2B224}"/>
              </a:ext>
            </a:extLst>
          </p:cNvPr>
          <p:cNvSpPr>
            <a:spLocks noGrp="1"/>
          </p:cNvSpPr>
          <p:nvPr>
            <p:ph type="title"/>
          </p:nvPr>
        </p:nvSpPr>
        <p:spPr>
          <a:xfrm>
            <a:off x="484552" y="365125"/>
            <a:ext cx="5184728" cy="2753386"/>
          </a:xfrm>
        </p:spPr>
        <p:txBody>
          <a:bodyPr anchor="ctr">
            <a:normAutofit/>
          </a:bodyPr>
          <a:lstStyle/>
          <a:p>
            <a:r>
              <a:rPr lang="en-US" dirty="0">
                <a:ea typeface="+mj-lt"/>
                <a:cs typeface="+mj-lt"/>
              </a:rPr>
              <a:t>  Project Domain Introduction </a:t>
            </a:r>
            <a:endParaRPr lang="en-US" dirty="0"/>
          </a:p>
        </p:txBody>
      </p:sp>
      <p:pic>
        <p:nvPicPr>
          <p:cNvPr id="7" name="Graphic 6" descr="Lock">
            <a:extLst>
              <a:ext uri="{FF2B5EF4-FFF2-40B4-BE49-F238E27FC236}">
                <a16:creationId xmlns:a16="http://schemas.microsoft.com/office/drawing/2014/main" id="{9A3659DD-8B9D-6C93-3919-F3584E4A00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9911" y="3707199"/>
            <a:ext cx="2562113" cy="2562113"/>
          </a:xfrm>
          <a:prstGeom prst="rect">
            <a:avLst/>
          </a:prstGeom>
        </p:spPr>
      </p:pic>
      <p:grpSp>
        <p:nvGrpSpPr>
          <p:cNvPr id="14" name="Group 13">
            <a:extLst>
              <a:ext uri="{FF2B5EF4-FFF2-40B4-BE49-F238E27FC236}">
                <a16:creationId xmlns:a16="http://schemas.microsoft.com/office/drawing/2014/main" id="{94078E34-F34C-4282-96E4-6D432572B9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2" y="0"/>
            <a:ext cx="6095998" cy="6858000"/>
            <a:chOff x="6096002" y="-9073"/>
            <a:chExt cx="6095998" cy="6867073"/>
          </a:xfrm>
        </p:grpSpPr>
        <p:sp>
          <p:nvSpPr>
            <p:cNvPr id="15" name="Rectangle 14">
              <a:extLst>
                <a:ext uri="{FF2B5EF4-FFF2-40B4-BE49-F238E27FC236}">
                  <a16:creationId xmlns:a16="http://schemas.microsoft.com/office/drawing/2014/main" id="{C35FC41C-8786-44E0-B81D-ED9000CF6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967E311-3ADD-4CEE-8B26-8D060DA56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C37CD4DD-9B5D-1C7D-3FA7-7A7833BDE7FE}"/>
              </a:ext>
            </a:extLst>
          </p:cNvPr>
          <p:cNvSpPr>
            <a:spLocks noGrp="1"/>
          </p:cNvSpPr>
          <p:nvPr>
            <p:ph idx="1"/>
          </p:nvPr>
        </p:nvSpPr>
        <p:spPr>
          <a:xfrm>
            <a:off x="6449646" y="365125"/>
            <a:ext cx="4904153" cy="5811838"/>
          </a:xfrm>
        </p:spPr>
        <p:txBody>
          <a:bodyPr vert="horz" lIns="91440" tIns="45720" rIns="91440" bIns="45720" rtlCol="0">
            <a:normAutofit/>
          </a:bodyPr>
          <a:lstStyle/>
          <a:p>
            <a:pPr>
              <a:lnSpc>
                <a:spcPct val="110000"/>
              </a:lnSpc>
            </a:pPr>
            <a:r>
              <a:rPr lang="en-US" sz="1600">
                <a:ea typeface="+mn-lt"/>
                <a:cs typeface="+mn-lt"/>
              </a:rPr>
              <a:t>Domain: Cybersecurity / Secure Communication</a:t>
            </a:r>
            <a:endParaRPr lang="en-US" sz="1600"/>
          </a:p>
          <a:p>
            <a:pPr>
              <a:lnSpc>
                <a:spcPct val="110000"/>
              </a:lnSpc>
            </a:pPr>
            <a:endParaRPr lang="en-US" sz="1600"/>
          </a:p>
          <a:p>
            <a:pPr>
              <a:lnSpc>
                <a:spcPct val="110000"/>
              </a:lnSpc>
            </a:pPr>
            <a:r>
              <a:rPr lang="en-US" sz="1600">
                <a:ea typeface="+mn-lt"/>
                <a:cs typeface="+mn-lt"/>
              </a:rPr>
              <a:t>The project belongs to the domain of secure communication, which focuses on protecting information shared between users.</a:t>
            </a:r>
            <a:endParaRPr lang="en-US" sz="1600"/>
          </a:p>
          <a:p>
            <a:pPr>
              <a:lnSpc>
                <a:spcPct val="110000"/>
              </a:lnSpc>
            </a:pPr>
            <a:r>
              <a:rPr lang="en-US" sz="1600">
                <a:ea typeface="+mn-lt"/>
                <a:cs typeface="+mn-lt"/>
              </a:rPr>
              <a:t>It aims to provide privacy and confidentiality during message exchange by using encryption techniques.</a:t>
            </a:r>
            <a:endParaRPr lang="en-US" sz="1600"/>
          </a:p>
          <a:p>
            <a:pPr>
              <a:lnSpc>
                <a:spcPct val="110000"/>
              </a:lnSpc>
            </a:pPr>
            <a:r>
              <a:rPr lang="en-US" sz="1600">
                <a:ea typeface="+mn-lt"/>
                <a:cs typeface="+mn-lt"/>
              </a:rPr>
              <a:t>Secure messaging is important in today’s digital world to prevent unauthorized access, hacking, and data leaks.</a:t>
            </a:r>
            <a:endParaRPr lang="en-US" sz="1600"/>
          </a:p>
          <a:p>
            <a:pPr>
              <a:lnSpc>
                <a:spcPct val="110000"/>
              </a:lnSpc>
            </a:pPr>
            <a:r>
              <a:rPr lang="en-US" sz="1600">
                <a:ea typeface="+mn-lt"/>
                <a:cs typeface="+mn-lt"/>
              </a:rPr>
              <a:t>This project demonstrates the basic concept of message encryption and decryption to keep conversations safe.</a:t>
            </a:r>
            <a:endParaRPr lang="en-US" sz="1600"/>
          </a:p>
          <a:p>
            <a:pPr>
              <a:lnSpc>
                <a:spcPct val="110000"/>
              </a:lnSpc>
            </a:pPr>
            <a:r>
              <a:rPr lang="en-US" sz="1600">
                <a:ea typeface="+mn-lt"/>
                <a:cs typeface="+mn-lt"/>
              </a:rPr>
              <a:t>It is useful for learning how to implement simple cryptographic methods and secure file handling in C++.</a:t>
            </a:r>
            <a:endParaRPr lang="en-US" sz="1600"/>
          </a:p>
        </p:txBody>
      </p:sp>
    </p:spTree>
    <p:extLst>
      <p:ext uri="{BB962C8B-B14F-4D97-AF65-F5344CB8AC3E}">
        <p14:creationId xmlns:p14="http://schemas.microsoft.com/office/powerpoint/2010/main" val="286638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p:cTn id="20"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p:cTn id="27"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p:cTn id="34"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 calcmode="lin" valueType="num">
                                      <p:cBhvr>
                                        <p:cTn id="48"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9"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50" dur="1000"/>
                                        <p:tgtEl>
                                          <p:spTgt spid="3">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p:cTn id="55" dur="1000" fill="hold"/>
                                        <p:tgtEl>
                                          <p:spTgt spid="7"/>
                                        </p:tgtEl>
                                        <p:attrNameLst>
                                          <p:attrName>ppt_w</p:attrName>
                                        </p:attrNameLst>
                                      </p:cBhvr>
                                      <p:tavLst>
                                        <p:tav tm="0">
                                          <p:val>
                                            <p:fltVal val="0"/>
                                          </p:val>
                                        </p:tav>
                                        <p:tav tm="100000">
                                          <p:val>
                                            <p:strVal val="#ppt_w"/>
                                          </p:val>
                                        </p:tav>
                                      </p:tavLst>
                                    </p:anim>
                                    <p:anim calcmode="lin" valueType="num">
                                      <p:cBhvr>
                                        <p:cTn id="56" dur="1000" fill="hold"/>
                                        <p:tgtEl>
                                          <p:spTgt spid="7"/>
                                        </p:tgtEl>
                                        <p:attrNameLst>
                                          <p:attrName>ppt_h</p:attrName>
                                        </p:attrNameLst>
                                      </p:cBhvr>
                                      <p:tavLst>
                                        <p:tav tm="0">
                                          <p:val>
                                            <p:fltVal val="0"/>
                                          </p:val>
                                        </p:tav>
                                        <p:tav tm="100000">
                                          <p:val>
                                            <p:strVal val="#ppt_h"/>
                                          </p:val>
                                        </p:tav>
                                      </p:tavLst>
                                    </p:anim>
                                    <p:anim calcmode="lin" valueType="num">
                                      <p:cBhvr>
                                        <p:cTn id="57" dur="1000" fill="hold"/>
                                        <p:tgtEl>
                                          <p:spTgt spid="7"/>
                                        </p:tgtEl>
                                        <p:attrNameLst>
                                          <p:attrName>style.rotation</p:attrName>
                                        </p:attrNameLst>
                                      </p:cBhvr>
                                      <p:tavLst>
                                        <p:tav tm="0">
                                          <p:val>
                                            <p:fltVal val="90"/>
                                          </p:val>
                                        </p:tav>
                                        <p:tav tm="100000">
                                          <p:val>
                                            <p:fltVal val="0"/>
                                          </p:val>
                                        </p:tav>
                                      </p:tavLst>
                                    </p:anim>
                                    <p:animEffect transition="in" filter="fade">
                                      <p:cBhvr>
                                        <p:cTn id="5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D73E63-A884-4994-BA80-B7AC098B8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C33220-06A6-4A1F-B678-AE0080B08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6082"/>
            <a:ext cx="6096000" cy="343191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D4391-31A6-5315-D4D5-A57D12C7051C}"/>
              </a:ext>
            </a:extLst>
          </p:cNvPr>
          <p:cNvSpPr>
            <a:spLocks noGrp="1"/>
          </p:cNvSpPr>
          <p:nvPr>
            <p:ph type="title"/>
          </p:nvPr>
        </p:nvSpPr>
        <p:spPr>
          <a:xfrm>
            <a:off x="484553" y="3870614"/>
            <a:ext cx="5113608" cy="2306349"/>
          </a:xfrm>
        </p:spPr>
        <p:txBody>
          <a:bodyPr>
            <a:normAutofit/>
          </a:bodyPr>
          <a:lstStyle/>
          <a:p>
            <a:r>
              <a:rPr lang="en-US">
                <a:ea typeface="+mj-lt"/>
                <a:cs typeface="+mj-lt"/>
              </a:rPr>
              <a:t>  Project Outcomes</a:t>
            </a:r>
            <a:endParaRPr lang="en-US"/>
          </a:p>
        </p:txBody>
      </p:sp>
      <p:pic>
        <p:nvPicPr>
          <p:cNvPr id="5" name="Picture 4" descr="Green dialogue boxes">
            <a:extLst>
              <a:ext uri="{FF2B5EF4-FFF2-40B4-BE49-F238E27FC236}">
                <a16:creationId xmlns:a16="http://schemas.microsoft.com/office/drawing/2014/main" id="{4D974193-53A7-D91F-025A-7CCCB84849F3}"/>
              </a:ext>
            </a:extLst>
          </p:cNvPr>
          <p:cNvPicPr>
            <a:picLocks noChangeAspect="1"/>
          </p:cNvPicPr>
          <p:nvPr/>
        </p:nvPicPr>
        <p:blipFill>
          <a:blip r:embed="rId2"/>
          <a:srcRect t="17192" r="15" b="15389"/>
          <a:stretch>
            <a:fillRect/>
          </a:stretch>
        </p:blipFill>
        <p:spPr>
          <a:xfrm>
            <a:off x="-1" y="10"/>
            <a:ext cx="6095999" cy="3426071"/>
          </a:xfrm>
          <a:prstGeom prst="rect">
            <a:avLst/>
          </a:prstGeom>
        </p:spPr>
      </p:pic>
      <p:sp>
        <p:nvSpPr>
          <p:cNvPr id="3" name="Content Placeholder 2">
            <a:extLst>
              <a:ext uri="{FF2B5EF4-FFF2-40B4-BE49-F238E27FC236}">
                <a16:creationId xmlns:a16="http://schemas.microsoft.com/office/drawing/2014/main" id="{E3336325-4493-9545-FE69-D02628F8841F}"/>
              </a:ext>
            </a:extLst>
          </p:cNvPr>
          <p:cNvSpPr>
            <a:spLocks noGrp="1"/>
          </p:cNvSpPr>
          <p:nvPr>
            <p:ph idx="1"/>
          </p:nvPr>
        </p:nvSpPr>
        <p:spPr>
          <a:xfrm>
            <a:off x="6466840" y="498764"/>
            <a:ext cx="5578939" cy="5678199"/>
          </a:xfrm>
        </p:spPr>
        <p:txBody>
          <a:bodyPr vert="horz" lIns="91440" tIns="45720" rIns="91440" bIns="45720" rtlCol="0" anchor="ctr">
            <a:normAutofit/>
          </a:bodyPr>
          <a:lstStyle/>
          <a:p>
            <a:pPr>
              <a:lnSpc>
                <a:spcPct val="110000"/>
              </a:lnSpc>
            </a:pPr>
            <a:r>
              <a:rPr lang="en-US" sz="1400">
                <a:ea typeface="+mn-lt"/>
                <a:cs typeface="+mn-lt"/>
              </a:rPr>
              <a:t>1.Users can securely send and receive messages using simple encryption (XOR).</a:t>
            </a:r>
            <a:endParaRPr lang="en-US" sz="1400"/>
          </a:p>
          <a:p>
            <a:pPr>
              <a:lnSpc>
                <a:spcPct val="110000"/>
              </a:lnSpc>
            </a:pPr>
            <a:endParaRPr lang="en-US" sz="1400"/>
          </a:p>
          <a:p>
            <a:pPr>
              <a:lnSpc>
                <a:spcPct val="110000"/>
              </a:lnSpc>
            </a:pPr>
            <a:r>
              <a:rPr lang="en-US" sz="1400">
                <a:ea typeface="+mn-lt"/>
                <a:cs typeface="+mn-lt"/>
              </a:rPr>
              <a:t>2.Messages are stored in encrypted form to prevent unauthorized reading.</a:t>
            </a:r>
            <a:endParaRPr lang="en-US" sz="1400"/>
          </a:p>
          <a:p>
            <a:pPr>
              <a:lnSpc>
                <a:spcPct val="110000"/>
              </a:lnSpc>
            </a:pPr>
            <a:endParaRPr lang="en-US" sz="1400"/>
          </a:p>
          <a:p>
            <a:pPr>
              <a:lnSpc>
                <a:spcPct val="110000"/>
              </a:lnSpc>
            </a:pPr>
            <a:r>
              <a:rPr lang="en-US" sz="1400">
                <a:ea typeface="+mn-lt"/>
                <a:cs typeface="+mn-lt"/>
              </a:rPr>
              <a:t>3.Basic login system ensures only authorized users can access the app.</a:t>
            </a:r>
            <a:endParaRPr lang="en-US" sz="1400"/>
          </a:p>
          <a:p>
            <a:pPr>
              <a:lnSpc>
                <a:spcPct val="110000"/>
              </a:lnSpc>
            </a:pPr>
            <a:endParaRPr lang="en-US" sz="1400"/>
          </a:p>
          <a:p>
            <a:pPr>
              <a:lnSpc>
                <a:spcPct val="110000"/>
              </a:lnSpc>
            </a:pPr>
            <a:r>
              <a:rPr lang="en-US" sz="1400">
                <a:ea typeface="+mn-lt"/>
                <a:cs typeface="+mn-lt"/>
              </a:rPr>
              <a:t>4.Demonstrates how encryption and decryption protect message privacy.</a:t>
            </a:r>
            <a:endParaRPr lang="en-US" sz="1400"/>
          </a:p>
          <a:p>
            <a:pPr>
              <a:lnSpc>
                <a:spcPct val="110000"/>
              </a:lnSpc>
            </a:pPr>
            <a:endParaRPr lang="en-US" sz="1400"/>
          </a:p>
          <a:p>
            <a:pPr>
              <a:lnSpc>
                <a:spcPct val="110000"/>
              </a:lnSpc>
            </a:pPr>
            <a:r>
              <a:rPr lang="en-US" sz="1400">
                <a:ea typeface="+mn-lt"/>
                <a:cs typeface="+mn-lt"/>
              </a:rPr>
              <a:t>5.Provides a simple example of file handling and user authentication in C++.</a:t>
            </a:r>
            <a:endParaRPr lang="en-US" sz="1400"/>
          </a:p>
          <a:p>
            <a:pPr>
              <a:lnSpc>
                <a:spcPct val="110000"/>
              </a:lnSpc>
            </a:pPr>
            <a:endParaRPr lang="en-US" sz="1400"/>
          </a:p>
          <a:p>
            <a:pPr>
              <a:lnSpc>
                <a:spcPct val="110000"/>
              </a:lnSpc>
            </a:pPr>
            <a:r>
              <a:rPr lang="en-US" sz="1400">
                <a:ea typeface="+mn-lt"/>
                <a:cs typeface="+mn-lt"/>
              </a:rPr>
              <a:t>6.Helps understand the fundamentals of secure communication in software.</a:t>
            </a:r>
            <a:endParaRPr lang="en-US" sz="1400"/>
          </a:p>
          <a:p>
            <a:pPr>
              <a:lnSpc>
                <a:spcPct val="110000"/>
              </a:lnSpc>
            </a:pPr>
            <a:endParaRPr lang="en-US" sz="1400"/>
          </a:p>
        </p:txBody>
      </p:sp>
    </p:spTree>
    <p:extLst>
      <p:ext uri="{BB962C8B-B14F-4D97-AF65-F5344CB8AC3E}">
        <p14:creationId xmlns:p14="http://schemas.microsoft.com/office/powerpoint/2010/main" val="310753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p:cTn id="4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p:cTn id="51"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p:cTn id="59" dur="10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10" end="10"/>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10" end="10"/>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EFFDDA6-2CAE-438F-B0D6-FF4E710E2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83644" cy="3429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7D4DB-06ED-C0BA-17F1-0EF114A7EDF0}"/>
              </a:ext>
            </a:extLst>
          </p:cNvPr>
          <p:cNvSpPr>
            <a:spLocks noGrp="1"/>
          </p:cNvSpPr>
          <p:nvPr>
            <p:ph type="title"/>
          </p:nvPr>
        </p:nvSpPr>
        <p:spPr>
          <a:xfrm>
            <a:off x="484552" y="365125"/>
            <a:ext cx="5022630" cy="2430030"/>
          </a:xfrm>
        </p:spPr>
        <p:txBody>
          <a:bodyPr vert="horz" lIns="91440" tIns="45720" rIns="91440" bIns="45720" rtlCol="0" anchor="b">
            <a:normAutofit fontScale="90000"/>
          </a:bodyPr>
          <a:lstStyle/>
          <a:p>
            <a:pPr>
              <a:lnSpc>
                <a:spcPct val="90000"/>
              </a:lnSpc>
            </a:pPr>
            <a:br>
              <a:rPr lang="en-US" sz="4200" dirty="0"/>
            </a:br>
            <a:r>
              <a:rPr lang="en-US" sz="4200" dirty="0"/>
              <a:t>OBJECTIVES: </a:t>
            </a:r>
            <a:br>
              <a:rPr lang="en-US" sz="4200" dirty="0"/>
            </a:br>
            <a:r>
              <a:rPr lang="en-US" sz="4200" dirty="0"/>
              <a:t>1.To build a simple messaging system with user login and logout</a:t>
            </a:r>
          </a:p>
        </p:txBody>
      </p:sp>
      <p:sp>
        <p:nvSpPr>
          <p:cNvPr id="4" name="Text Placeholder 3">
            <a:extLst>
              <a:ext uri="{FF2B5EF4-FFF2-40B4-BE49-F238E27FC236}">
                <a16:creationId xmlns:a16="http://schemas.microsoft.com/office/drawing/2014/main" id="{C07C554F-A040-2B8B-2243-13824F4590A4}"/>
              </a:ext>
            </a:extLst>
          </p:cNvPr>
          <p:cNvSpPr>
            <a:spLocks noGrp="1"/>
          </p:cNvSpPr>
          <p:nvPr>
            <p:ph type="body" sz="half" idx="2"/>
          </p:nvPr>
        </p:nvSpPr>
        <p:spPr>
          <a:xfrm>
            <a:off x="484552" y="3870613"/>
            <a:ext cx="5022630" cy="2306349"/>
          </a:xfrm>
        </p:spPr>
        <p:txBody>
          <a:bodyPr vert="horz" lIns="91440" tIns="45720" rIns="91440" bIns="45720" rtlCol="0">
            <a:normAutofit/>
          </a:bodyPr>
          <a:lstStyle/>
          <a:p>
            <a:pPr>
              <a:lnSpc>
                <a:spcPct val="110000"/>
              </a:lnSpc>
            </a:pPr>
            <a:r>
              <a:rPr lang="en-US" sz="1500"/>
              <a:t>This C++ console-based messaging system allows users to register and log in using a username and password. User credentials are stored in a text file (users.txt). Once logged in, users can send messages, which are saved in another file (messages.txt). They can also view all previous messages stored in the system. The application uses classes and file handling for core functionality.</a:t>
            </a:r>
          </a:p>
        </p:txBody>
      </p:sp>
      <p:pic>
        <p:nvPicPr>
          <p:cNvPr id="5" name="Picture Placeholder 4" descr="A diagram of a computer program&#10;&#10;AI-generated content may be incorrect.">
            <a:extLst>
              <a:ext uri="{FF2B5EF4-FFF2-40B4-BE49-F238E27FC236}">
                <a16:creationId xmlns:a16="http://schemas.microsoft.com/office/drawing/2014/main" id="{8109A199-A37F-1A01-F11D-45D59A76D305}"/>
              </a:ext>
            </a:extLst>
          </p:cNvPr>
          <p:cNvPicPr>
            <a:picLocks noGrp="1" noChangeAspect="1"/>
          </p:cNvPicPr>
          <p:nvPr>
            <p:ph type="pic" idx="1"/>
          </p:nvPr>
        </p:nvPicPr>
        <p:blipFill>
          <a:blip r:embed="rId2"/>
          <a:srcRect t="12324" r="1" b="12735"/>
          <a:stretch>
            <a:fillRect/>
          </a:stretch>
        </p:blipFill>
        <p:spPr>
          <a:xfrm>
            <a:off x="6083644" y="10"/>
            <a:ext cx="6108356" cy="68579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553018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p:cTn id="15"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911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84CAB7-40B7-495B-B046-BC12A3E92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2129884" y="6324431"/>
            <a:ext cx="62116" cy="4289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04799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F634B-B70C-13A9-3258-E45A6FE3649A}"/>
              </a:ext>
            </a:extLst>
          </p:cNvPr>
          <p:cNvSpPr>
            <a:spLocks noGrp="1"/>
          </p:cNvSpPr>
          <p:nvPr>
            <p:ph type="title"/>
          </p:nvPr>
        </p:nvSpPr>
        <p:spPr>
          <a:xfrm>
            <a:off x="146222" y="365125"/>
            <a:ext cx="2689847" cy="2783592"/>
          </a:xfrm>
        </p:spPr>
        <p:txBody>
          <a:bodyPr vert="horz" lIns="91440" tIns="45720" rIns="91440" bIns="45720" rtlCol="0" anchor="b">
            <a:normAutofit/>
          </a:bodyPr>
          <a:lstStyle/>
          <a:p>
            <a:pPr>
              <a:lnSpc>
                <a:spcPct val="90000"/>
              </a:lnSpc>
            </a:pPr>
            <a:r>
              <a:rPr lang="en-US" sz="3200"/>
              <a:t>2.To apply encryption and decryption techniques using C++</a:t>
            </a:r>
          </a:p>
        </p:txBody>
      </p:sp>
      <p:grpSp>
        <p:nvGrpSpPr>
          <p:cNvPr id="18" name="Group 17">
            <a:extLst>
              <a:ext uri="{FF2B5EF4-FFF2-40B4-BE49-F238E27FC236}">
                <a16:creationId xmlns:a16="http://schemas.microsoft.com/office/drawing/2014/main" id="{D637F229-3203-4783-BAA9-C5F4AE136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3047997" cy="3429000"/>
            <a:chOff x="0" y="3438071"/>
            <a:chExt cx="3047997" cy="3429000"/>
          </a:xfrm>
        </p:grpSpPr>
        <p:sp>
          <p:nvSpPr>
            <p:cNvPr id="19" name="Rectangle 18">
              <a:extLst>
                <a:ext uri="{FF2B5EF4-FFF2-40B4-BE49-F238E27FC236}">
                  <a16:creationId xmlns:a16="http://schemas.microsoft.com/office/drawing/2014/main" id="{258ED267-CBD7-48CA-8FBD-FC65502AA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35AB1F4-1BAE-422B-9787-CAC85DB09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5" name="Text Placeholder 3">
            <a:extLst>
              <a:ext uri="{FF2B5EF4-FFF2-40B4-BE49-F238E27FC236}">
                <a16:creationId xmlns:a16="http://schemas.microsoft.com/office/drawing/2014/main" id="{EBE47DEF-8577-4634-BC13-F2656DCB4EC6}"/>
              </a:ext>
            </a:extLst>
          </p:cNvPr>
          <p:cNvGraphicFramePr/>
          <p:nvPr>
            <p:extLst>
              <p:ext uri="{D42A27DB-BD31-4B8C-83A1-F6EECF244321}">
                <p14:modId xmlns:p14="http://schemas.microsoft.com/office/powerpoint/2010/main" val="4178481471"/>
              </p:ext>
            </p:extLst>
          </p:nvPr>
        </p:nvGraphicFramePr>
        <p:xfrm>
          <a:off x="3811656" y="551622"/>
          <a:ext cx="7742583"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455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EA28-DC6B-9B66-5FFA-7117CE1F81C3}"/>
              </a:ext>
            </a:extLst>
          </p:cNvPr>
          <p:cNvSpPr>
            <a:spLocks noGrp="1"/>
          </p:cNvSpPr>
          <p:nvPr>
            <p:ph type="title"/>
          </p:nvPr>
        </p:nvSpPr>
        <p:spPr>
          <a:xfrm>
            <a:off x="146222" y="365125"/>
            <a:ext cx="4703704" cy="1782107"/>
          </a:xfrm>
        </p:spPr>
        <p:txBody>
          <a:bodyPr vert="horz" lIns="91440" tIns="45720" rIns="91440" bIns="45720" rtlCol="0" anchor="b">
            <a:normAutofit/>
          </a:bodyPr>
          <a:lstStyle/>
          <a:p>
            <a:pPr>
              <a:lnSpc>
                <a:spcPct val="90000"/>
              </a:lnSpc>
            </a:pPr>
            <a:r>
              <a:rPr lang="en-US" sz="3200"/>
              <a:t>3.To use OOP concepts like classes and objects in real applications.</a:t>
            </a:r>
          </a:p>
        </p:txBody>
      </p:sp>
      <p:graphicFrame>
        <p:nvGraphicFramePr>
          <p:cNvPr id="6" name="Text Placeholder 3">
            <a:extLst>
              <a:ext uri="{FF2B5EF4-FFF2-40B4-BE49-F238E27FC236}">
                <a16:creationId xmlns:a16="http://schemas.microsoft.com/office/drawing/2014/main" id="{114CF91F-01CE-AB38-9AAB-538588A6F713}"/>
              </a:ext>
            </a:extLst>
          </p:cNvPr>
          <p:cNvGraphicFramePr/>
          <p:nvPr>
            <p:extLst>
              <p:ext uri="{D42A27DB-BD31-4B8C-83A1-F6EECF244321}">
                <p14:modId xmlns:p14="http://schemas.microsoft.com/office/powerpoint/2010/main" val="65794042"/>
              </p:ext>
            </p:extLst>
          </p:nvPr>
        </p:nvGraphicFramePr>
        <p:xfrm>
          <a:off x="5629569" y="551622"/>
          <a:ext cx="6719327" cy="56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3" name="Graphic 22">
            <a:extLst>
              <a:ext uri="{FF2B5EF4-FFF2-40B4-BE49-F238E27FC236}">
                <a16:creationId xmlns:a16="http://schemas.microsoft.com/office/drawing/2014/main" id="{218A7760-D650-28F7-39F4-0A5F431AA9D7}"/>
              </a:ext>
            </a:extLst>
          </p:cNvPr>
          <p:cNvPicPr>
            <a:picLocks noChangeAspect="1"/>
            <a:extLst>
              <a:ext uri="{51228E76-BA90-4043-B771-695A4F85340A}">
                <alf:liveFeedProps xmlns:alf="http://schemas.microsoft.com/office/drawing/2021/livefeed" xmlns=""/>
              </a:ext>
            </a:extLst>
          </p:cNvPicPr>
          <p:nvPr/>
        </p:nvPicPr>
        <p:blipFill>
          <a:blip r:embed="rId7">
            <a:extLst>
              <a:ext uri="{96DAC541-7B7A-43D3-8B79-37D633B846F1}">
                <asvg:svgBlip xmlns:asvg="http://schemas.microsoft.com/office/drawing/2016/SVG/main" r:embed="rId8"/>
              </a:ext>
            </a:extLst>
          </a:blip>
          <a:stretch>
            <a:fillRect/>
          </a:stretch>
        </p:blipFill>
        <p:spPr>
          <a:xfrm>
            <a:off x="1555578" y="3749911"/>
            <a:ext cx="2375681" cy="2057400"/>
          </a:xfrm>
          <a:prstGeom prst="hexagon">
            <a:avLst>
              <a:gd name="adj" fmla="val 29000"/>
              <a:gd name="vf" fmla="val 115470"/>
            </a:avLst>
          </a:prstGeom>
          <a:effectLst>
            <a:outerShdw blurRad="190500" algn="tl" rotWithShape="0">
              <a:srgbClr val="000000">
                <a:alpha val="30000"/>
              </a:srgbClr>
            </a:outerShdw>
          </a:effectLst>
        </p:spPr>
      </p:pic>
    </p:spTree>
    <p:extLst>
      <p:ext uri="{BB962C8B-B14F-4D97-AF65-F5344CB8AC3E}">
        <p14:creationId xmlns:p14="http://schemas.microsoft.com/office/powerpoint/2010/main" val="185747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MatrixVTI">
  <a:themeElements>
    <a:clrScheme name="Custom 29">
      <a:dk1>
        <a:srgbClr val="000000"/>
      </a:dk1>
      <a:lt1>
        <a:sysClr val="window" lastClr="FFFFFF"/>
      </a:lt1>
      <a:dk2>
        <a:srgbClr val="465959"/>
      </a:dk2>
      <a:lt2>
        <a:srgbClr val="ECF0F0"/>
      </a:lt2>
      <a:accent1>
        <a:srgbClr val="1EBE9B"/>
      </a:accent1>
      <a:accent2>
        <a:srgbClr val="FD7C7C"/>
      </a:accent2>
      <a:accent3>
        <a:srgbClr val="7DA8B5"/>
      </a:accent3>
      <a:accent4>
        <a:srgbClr val="17967B"/>
      </a:accent4>
      <a:accent5>
        <a:srgbClr val="FB7365"/>
      </a:accent5>
      <a:accent6>
        <a:srgbClr val="D39B17"/>
      </a:accent6>
      <a:hlink>
        <a:srgbClr val="EF08F7"/>
      </a:hlink>
      <a:folHlink>
        <a:srgbClr val="8477FE"/>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docProps/app.xml><?xml version="1.0" encoding="utf-8"?>
<Properties xmlns="http://schemas.openxmlformats.org/officeDocument/2006/extended-properties" xmlns:vt="http://schemas.openxmlformats.org/officeDocument/2006/docPropsVTypes">
  <Template>office theme</Template>
  <TotalTime>2</TotalTime>
  <Words>938</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Bahnschrift</vt:lpstr>
      <vt:lpstr>Cambria</vt:lpstr>
      <vt:lpstr>MatrixVTI</vt:lpstr>
      <vt:lpstr>  Secure Messaging Application  </vt:lpstr>
      <vt:lpstr>Introduction  </vt:lpstr>
      <vt:lpstr>Feasibility of Project </vt:lpstr>
      <vt:lpstr>Project Implementation Plan </vt:lpstr>
      <vt:lpstr>  Project Domain Introduction </vt:lpstr>
      <vt:lpstr>  Project Outcomes</vt:lpstr>
      <vt:lpstr> OBJECTIVES:  1.To build a simple messaging system with user login and logout</vt:lpstr>
      <vt:lpstr>2.To apply encryption and decryption techniques using C++</vt:lpstr>
      <vt:lpstr>3.To use OOP concepts like classes and objects in real applications.</vt:lpstr>
      <vt:lpstr>4.To store and manage multiple users with secure authentication.</vt:lpstr>
      <vt:lpstr>Screenshots and other diagrams </vt:lpstr>
      <vt:lpstr>...</vt:lpstr>
      <vt:lpstr>Output </vt:lpstr>
      <vt:lpstr>Application Area of Work </vt:lpstr>
      <vt:lpstr>Thanks and Regards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Messaging Application</dc:title>
  <dc:creator>SATYAM .</dc:creator>
  <cp:lastModifiedBy>SATYAM .</cp:lastModifiedBy>
  <cp:revision>347</cp:revision>
  <dcterms:created xsi:type="dcterms:W3CDTF">2025-05-30T08:17:01Z</dcterms:created>
  <dcterms:modified xsi:type="dcterms:W3CDTF">2025-05-31T05:48:11Z</dcterms:modified>
</cp:coreProperties>
</file>