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Averag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schemas.openxmlformats.org/officeDocument/2006/relationships/font" Target="fonts/Average-regular.fnt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107350" y="11052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“First Read!”</a:t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All in one social media feed.</a:t>
            </a:r>
            <a:endParaRPr sz="2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Made by team Pied Piper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825" y="2760274"/>
            <a:ext cx="1796525" cy="17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0" name="Google Shape;140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b="1" sz="36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First Read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First Read is an All-in-one app designed to get the latest trending posts and live updates across the globe from major social media platforms.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It is a very handy tool when it comes to take a quick glimpse at what’s going on in your interest in a very short interval of time.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825" y="3191075"/>
            <a:ext cx="23261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How to use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It is a very easy to use tool that can be learned within a minute by persons of every age group.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You just have to insert the words, hashtags or names of your choice. And then, by just a click of a button, you get uniquely tailored feed at your device from various social media platforms.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apps does an average person has in his device?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922913" y="2752897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650" y="2477775"/>
            <a:ext cx="2465875" cy="206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accent5"/>
              </a:solidFill>
            </a:endParaRPr>
          </a:p>
          <a:p>
            <a:pPr indent="457200" lvl="0" marL="18288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Just one!</a:t>
            </a:r>
            <a:endParaRPr b="0"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With the help of First Read, one can save time as well as memory space.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425" y="825400"/>
            <a:ext cx="2011825" cy="16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3" name="Google Shape;113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Stack we used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2757725" y="1746376"/>
            <a:ext cx="3432900" cy="24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Basic Layout and Framework: Jquery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Moment.js: for working with dates and time in javascript.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doT.js: Template engine used for rendering the templates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CodeBird.js: JavaSript based API for tweets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1" name="Google Shape;121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Real time live feed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Multiple social media platforms at one place.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Uniquely tailored feed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possibilities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Community forums for discussing the views in real time amongst the other users.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Integrate user analytics using deep learning.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Embed chat bot to make it more interactive.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