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Quantity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53c767d-947a-4212-9685-0507cda785b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964a9f5909e4951" /><Relationship Type="http://schemas.openxmlformats.org/officeDocument/2006/relationships/slideLayout" Target="/ppt/slideLayouts/slideLayout8.xml" Id="Red784117baeb49cd" /><Relationship Type="http://schemas.openxmlformats.org/officeDocument/2006/relationships/hyperlink" Target="https://app.powerbi.com/groups/me/reports/353c767d-947a-4212-9685-0507cda785b6/?pbi_source=PowerPoint" TargetMode="External" Id="RelId0" /><Relationship Type="http://schemas.openxmlformats.org/officeDocument/2006/relationships/image" Target="/ppt/media/image4.png" Id="imgId1491913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d81107a3a614d7b" /><Relationship Type="http://schemas.openxmlformats.org/officeDocument/2006/relationships/slideLayout" Target="/ppt/slideLayouts/slideLayout8.xml" Id="R684033600d674c84" /><Relationship Type="http://schemas.openxmlformats.org/officeDocument/2006/relationships/hyperlink" Target="https://app.powerbi.com/groups/me/reports/353c767d-947a-4212-9685-0507cda785b6/?pbi_source=PowerPoint" TargetMode="External" Id="RelId1" /><Relationship Type="http://schemas.openxmlformats.org/officeDocument/2006/relationships/image" Target="/ppt/media/image5.png" Id="imgId1491914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PowerBi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24/08/2022 14:42:30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24/08/2022 14:41:40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uantity by Markets ,slicer ,slicer ,Top 5 Customers  ,Top 5 Products ,Revenue Trend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9191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33350"/>
            <a:ext cx="12192000" cy="65817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rofit % by Market ,Profit  Contribution % by Market ,slicer ,slicer ,Top 5 Customers  ,Revenue Trend ,card ,Revenue Contribution % by Marke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9191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33350"/>
            <a:ext cx="12192000" cy="65817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Duplicate of 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