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pen Sans ExtraBold"/>
      <p:bold r:id="rId13"/>
      <p:boldItalic r:id="rId14"/>
    </p:embeddedFont>
    <p:embeddedFont>
      <p:font typeface="Open Sans Light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2suLUOaH96P3HfIAhTUYSD1bT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font" Target="fonts/OpenSansExtraBold-bold.fntdata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OpenSansLight-italic.fntdata"/><Relationship Id="rId16" Type="http://schemas.openxmlformats.org/officeDocument/2006/relationships/font" Target="fonts/OpenSansLight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OpenSa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[Division Name] - [Engagement Manager], [Senior Consultant], [Junior Consultant]</a:t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New Customer Interest Analysis-</a:t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205025" y="1681500"/>
            <a:ext cx="67911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We focus on some factors about customers as following -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Gender wise interest on purchase bike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Age distribution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Customer who owns car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Gender wise Interest Analysis-</a:t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205025" y="2164730"/>
            <a:ext cx="4134600" cy="25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❏"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see here that female are more interested in purchased bike over the last 3 years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should focus on advertises on Female customers than Male customers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800" y="820526"/>
            <a:ext cx="3535474" cy="218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075" y="2906375"/>
            <a:ext cx="3422409" cy="22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Age Distribution-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205025" y="2164730"/>
            <a:ext cx="41346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As we can see, mostly our new customers are between 25 to 48 years old.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Number of customers from 48 to 59 years old has big drops on percentages.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There is a slightly increase in number of customers over 59 years old in term of percentages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US">
                <a:solidFill>
                  <a:schemeClr val="dk1"/>
                </a:solidFill>
              </a:rPr>
              <a:t>It looks like the percentages of under 25 years old not really change.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descr="A picture containing screenshot&#10;&#10;Description automatically generated"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508" y="540071"/>
            <a:ext cx="3621967" cy="23284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98" name="Google Shape;9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8708" y="2854332"/>
            <a:ext cx="3707570" cy="238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State wise car own Analysis-</a:t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We can see that the NSW people are more in counting that have no car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We should approach them more than other state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❏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VIC and QLD has more customers that own car that who don’t but we can try to have something so that those owns car will buy bikes.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08" name="Google Shape;1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625" y="1380550"/>
            <a:ext cx="4431000" cy="33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Appendix</a:t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an optional slide where you may place any supporting items.</a:t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