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756" y="-9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6/26/2016</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WHAT IS HTML</a:t>
            </a:r>
            <a:r>
              <a:rPr lang="en-US" b="1" dirty="0" smtClean="0">
                <a:latin typeface="Times New Roman" pitchFamily="18" charset="0"/>
                <a:cs typeface="Times New Roman" pitchFamily="18" charset="0"/>
              </a:rPr>
              <a:t>?</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latin typeface="Times New Roman" pitchFamily="18" charset="0"/>
                <a:cs typeface="Times New Roman" pitchFamily="18" charset="0"/>
              </a:rPr>
              <a:t>HTML </a:t>
            </a:r>
            <a:r>
              <a:rPr lang="en-US" sz="2400" dirty="0">
                <a:latin typeface="Times New Roman" pitchFamily="18" charset="0"/>
                <a:cs typeface="Times New Roman" pitchFamily="18" charset="0"/>
              </a:rPr>
              <a:t>provides a way of displaying Web pages with text and images or multimedia content. HTML is not a programming language, but a markup language. An HTML file is a text file containing small markup tags. The markup tags tell the Web browser, such as </a:t>
            </a:r>
            <a:r>
              <a:rPr lang="en-US" sz="2400" dirty="0" err="1">
                <a:latin typeface="Times New Roman" pitchFamily="18" charset="0"/>
                <a:cs typeface="Times New Roman" pitchFamily="18" charset="0"/>
              </a:rPr>
              <a:t>Mozila</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Firefox </a:t>
            </a:r>
            <a:r>
              <a:rPr lang="en-US" sz="2400" dirty="0">
                <a:latin typeface="Times New Roman" pitchFamily="18" charset="0"/>
                <a:cs typeface="Times New Roman" pitchFamily="18" charset="0"/>
              </a:rPr>
              <a:t>or Google Chrome, how to display the page. An HTML file must have an </a:t>
            </a:r>
            <a:r>
              <a:rPr lang="en-US" sz="2400" dirty="0" err="1">
                <a:latin typeface="Times New Roman" pitchFamily="18" charset="0"/>
                <a:cs typeface="Times New Roman" pitchFamily="18" charset="0"/>
              </a:rPr>
              <a:t>htm</a:t>
            </a:r>
            <a:r>
              <a:rPr lang="en-US" sz="2400" dirty="0">
                <a:latin typeface="Times New Roman" pitchFamily="18" charset="0"/>
                <a:cs typeface="Times New Roman" pitchFamily="18" charset="0"/>
              </a:rPr>
              <a:t> or html file extension. HTML stands for </a:t>
            </a:r>
            <a:r>
              <a:rPr lang="en-US" sz="2400" dirty="0" err="1">
                <a:latin typeface="Times New Roman" pitchFamily="18" charset="0"/>
                <a:cs typeface="Times New Roman" pitchFamily="18" charset="0"/>
              </a:rPr>
              <a:t>HyperText</a:t>
            </a:r>
            <a:r>
              <a:rPr lang="en-US" sz="2400" dirty="0">
                <a:latin typeface="Times New Roman" pitchFamily="18" charset="0"/>
                <a:cs typeface="Times New Roman" pitchFamily="18" charset="0"/>
              </a:rPr>
              <a:t> Markup Language.</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8744813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HTML pages are of two types</a:t>
            </a:r>
            <a:r>
              <a:rPr lang="en-US" b="1"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r>
              <a:rPr lang="en-US" i="1" dirty="0">
                <a:latin typeface="Times New Roman" pitchFamily="18" charset="0"/>
                <a:cs typeface="Times New Roman" pitchFamily="18" charset="0"/>
              </a:rPr>
              <a:t>Static Pages</a:t>
            </a:r>
            <a:r>
              <a:rPr lang="en-US" dirty="0">
                <a:latin typeface="Times New Roman" pitchFamily="18" charset="0"/>
                <a:cs typeface="Times New Roman" pitchFamily="18" charset="0"/>
              </a:rPr>
              <a:t> - Static pages, as the name indicates, comprise static content (text or images). So you can only see the contents of a web page without being able to have any interaction with it.</a:t>
            </a:r>
          </a:p>
          <a:p>
            <a:pPr marL="0" indent="0">
              <a:buNone/>
            </a:pPr>
            <a:endParaRPr lang="en-US" dirty="0">
              <a:latin typeface="Times New Roman" pitchFamily="18" charset="0"/>
              <a:cs typeface="Times New Roman" pitchFamily="18" charset="0"/>
            </a:endParaRPr>
          </a:p>
          <a:p>
            <a:r>
              <a:rPr lang="en-US" i="1" dirty="0">
                <a:latin typeface="Times New Roman" pitchFamily="18" charset="0"/>
                <a:cs typeface="Times New Roman" pitchFamily="18" charset="0"/>
              </a:rPr>
              <a:t>Dynamic Pages</a:t>
            </a:r>
            <a:r>
              <a:rPr lang="en-US" dirty="0">
                <a:latin typeface="Times New Roman" pitchFamily="18" charset="0"/>
                <a:cs typeface="Times New Roman" pitchFamily="18" charset="0"/>
              </a:rPr>
              <a:t> - Dynamic pages are those where the content of the web page depend on user input. So interaction with the user is required in order to display the web page. For example, consider a web page which requires a number to be entered from the user in order to find out if it is even or odd. When the user enters the number and clicks on the appropriate button, the number is sent to the web server, which in turn returns the result to the user in an HTML page.</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9460195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231</Words>
  <Application>Microsoft Office PowerPoint</Application>
  <PresentationFormat>On-screen Show (16:9)</PresentationFormat>
  <Paragraphs>6</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WHAT IS HTML?</vt:lpstr>
      <vt:lpstr>HTML pages are of two types: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HTML?</dc:title>
  <dc:creator>R</dc:creator>
  <cp:lastModifiedBy>R</cp:lastModifiedBy>
  <cp:revision>2</cp:revision>
  <dcterms:created xsi:type="dcterms:W3CDTF">2006-08-16T00:00:00Z</dcterms:created>
  <dcterms:modified xsi:type="dcterms:W3CDTF">2016-06-26T17:03:49Z</dcterms:modified>
</cp:coreProperties>
</file>