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Abbreviation and Acronym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………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defines an abbreviation or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acronym. A title attribute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opening tag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specify the full term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”&gt; GS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is awesome.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4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Abbreviation and Acronym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Abbreviation and Acronym</dc:title>
  <dc:creator>R</dc:creator>
  <cp:lastModifiedBy>R</cp:lastModifiedBy>
  <cp:revision>1</cp:revision>
  <dcterms:created xsi:type="dcterms:W3CDTF">2006-08-16T00:00:00Z</dcterms:created>
  <dcterms:modified xsi:type="dcterms:W3CDTF">2016-08-03T17:23:04Z</dcterms:modified>
</cp:coreProperties>
</file>