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Link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&lt;link&gt; tag defines a link between a document and an external resource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&lt;link&gt; element is an empty element, it contains attributes only. This element goes only in the head section, but it can appear any number of times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45302"/>
              </p:ext>
            </p:extLst>
          </p:nvPr>
        </p:nvGraphicFramePr>
        <p:xfrm>
          <a:off x="609600" y="971550"/>
          <a:ext cx="7696200" cy="2209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8801"/>
                <a:gridCol w="1649118"/>
                <a:gridCol w="4898281"/>
              </a:tblGrid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crossorigin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anonymous</a:t>
                      </a:r>
                      <a:b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use-credentials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how the element handles cross-origin requests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location of the linked document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language of the text in the linked document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on what device the linked document will be displayed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5450" y="1190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5511"/>
              </p:ext>
            </p:extLst>
          </p:nvPr>
        </p:nvGraphicFramePr>
        <p:xfrm>
          <a:off x="990600" y="209550"/>
          <a:ext cx="7391400" cy="4724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3304"/>
                <a:gridCol w="1583806"/>
                <a:gridCol w="4704290"/>
              </a:tblGrid>
              <a:tr h="219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4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archives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external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icon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last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pingback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sidebar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stylesheet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Specifies the relationship between the current document and the linked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  <a:tr h="3754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sizes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 X Width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size of the linked resource. Only for </a:t>
                      </a: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="icon"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  <a:tr h="187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&lt;title&gt;Welcome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&lt;link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=“geekyshows.css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&lt;h1&gt;I am Heading&lt;/h1&gt;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&lt;p&gt;I 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.&lt;/p&gt;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On-screen Show (16:9)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Link Tag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Tag</dc:title>
  <dc:creator>R</dc:creator>
  <cp:lastModifiedBy>RK</cp:lastModifiedBy>
  <cp:revision>4</cp:revision>
  <dcterms:created xsi:type="dcterms:W3CDTF">2006-08-16T00:00:00Z</dcterms:created>
  <dcterms:modified xsi:type="dcterms:W3CDTF">2018-09-03T10:06:15Z</dcterms:modified>
</cp:coreProperties>
</file>