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 Attribute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HTML class attribute makes it possible to define equal styles for elements with the same class name. The class attribute specifies one or more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names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an element.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class attribute is mostly used to point to a class in a style sheet. However, it can also be used by a JavaScript (via the HTML DOM) to make changes to HTML elements with a specified class.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HTML5, the class attribute can be used on any HTML element.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with a letter A-Z or a-z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name cannot start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all values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case-insensitive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red {color: #FF0000; font-size: 60px;}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&lt;h2 class=“red”&gt;I am Heading&lt;/h2&gt;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 class =“red”&gt;I am first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18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More than one class name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specify multiple classes, separate the class names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space.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allows you to combine several CSS classes for one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class=“class_name1 class_name2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class_nameN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 =“red look”&gt;I am first paragraph&lt;/p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{color: #FF0000;}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{font-size: 60px;}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{text-align: center;}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&lt;/style&gt;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&lt;h2&gt;I am Heading&lt;/h2&gt;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&lt;p class =“red look”&gt;I am first paragraph&lt;/p&gt;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&lt;p class=“red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”&gt;I am second paragraph&lt;/p&gt;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200</Words>
  <Application>Microsoft Office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Class Attribute</vt:lpstr>
      <vt:lpstr>Rules</vt:lpstr>
      <vt:lpstr>PowerPoint Presentation</vt:lpstr>
      <vt:lpstr>More than one class name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Attribute</dc:title>
  <dc:creator>R</dc:creator>
  <cp:lastModifiedBy>RK</cp:lastModifiedBy>
  <cp:revision>5</cp:revision>
  <dcterms:created xsi:type="dcterms:W3CDTF">2006-08-16T00:00:00Z</dcterms:created>
  <dcterms:modified xsi:type="dcterms:W3CDTF">2018-09-03T10:07:52Z</dcterms:modified>
</cp:coreProperties>
</file>