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Id Attribute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id attribute specifies a unique id for an HTML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element.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value must be unique within the HTML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document.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id attribute is most used to point to a style in a style sheet, and by JavaScript (via the HTML DOM) to manipulate the element with the specific id.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id attribute can be used on any HTML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element.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Rules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begin with a letter A-Z or a-z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class name cannot start with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number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Must not contain any space characters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 be followed by: letters (A-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-z), digits (0-9), hyphens ("-"), and underscores ("_")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HTML, all values are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case-insensitive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71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50"/>
            <a:ext cx="82296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&lt;title&gt; www.geekyshows.com &lt;/title&gt;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="#imp"&gt;Important&lt;/a&gt;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&lt;p id="top"&gt;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Once upon a time, all the birds - the swans, cranes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&lt;/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&lt;h3 id="imp"&gt;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Goodwill is that unseen force which is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h3&gt;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p&gt;He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has neither the time, nor the interest to bother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="#top"&gt;Go to Top&lt;/a&gt;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0977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"/>
            <a:ext cx="82296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&lt;style&gt;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#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color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red; font-size: 60px;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&lt;/style&gt;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&lt;p id="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"&gt;Hello World!&lt;/p&gt;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&lt;p&gt;This paragraph is not affected by the style.&lt;/p&gt;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9301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123</Words>
  <Application>Microsoft Office PowerPoint</Application>
  <PresentationFormat>On-screen Show (16:9)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Id Attribute</vt:lpstr>
      <vt:lpstr>Rules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 Attribute</dc:title>
  <dc:creator>R</dc:creator>
  <cp:lastModifiedBy>RK</cp:lastModifiedBy>
  <cp:revision>4</cp:revision>
  <dcterms:created xsi:type="dcterms:W3CDTF">2006-08-16T00:00:00Z</dcterms:created>
  <dcterms:modified xsi:type="dcterms:W3CDTF">2018-09-03T10:08:07Z</dcterms:modified>
</cp:coreProperties>
</file>