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46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D3CD-4D22-44D5-B79B-0758080ED345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56F4-BE36-4326-90E1-399FAD05D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7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D3CD-4D22-44D5-B79B-0758080ED345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56F4-BE36-4326-90E1-399FAD05D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6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D3CD-4D22-44D5-B79B-0758080ED345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56F4-BE36-4326-90E1-399FAD05D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8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D3CD-4D22-44D5-B79B-0758080ED345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56F4-BE36-4326-90E1-399FAD05D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51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D3CD-4D22-44D5-B79B-0758080ED345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56F4-BE36-4326-90E1-399FAD05D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5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D3CD-4D22-44D5-B79B-0758080ED345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56F4-BE36-4326-90E1-399FAD05D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3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D3CD-4D22-44D5-B79B-0758080ED345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56F4-BE36-4326-90E1-399FAD05D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3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D3CD-4D22-44D5-B79B-0758080ED345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56F4-BE36-4326-90E1-399FAD05D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4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D3CD-4D22-44D5-B79B-0758080ED345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56F4-BE36-4326-90E1-399FAD05D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0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D3CD-4D22-44D5-B79B-0758080ED345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56F4-BE36-4326-90E1-399FAD05D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6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D3CD-4D22-44D5-B79B-0758080ED345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56F4-BE36-4326-90E1-399FAD05D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2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9D3CD-4D22-44D5-B79B-0758080ED345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856F4-BE36-4326-90E1-399FAD05D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8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DOCTYPE Declaration HTML5 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5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HTML 5 Tags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1321"/>
            <a:ext cx="1600200" cy="340877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&lt;article&gt; 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&lt;aside&gt; 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&lt;details&gt; 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&lt;header&gt;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&lt;footer&gt; 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nav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&lt;section&gt;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&lt;summary&gt; 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&lt;meter&gt;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4553755" y="964758"/>
            <a:ext cx="14478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&lt;progress&gt;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rp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rt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rb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rtc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&lt;ruby&gt;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&lt;time&gt;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&lt;menu&gt;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menuitem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0800" y="978442"/>
            <a:ext cx="15240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bdi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&lt;mark&gt;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&lt;output&gt;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&lt;dialog&gt;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&lt;main&gt;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wbr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&lt;canvas&gt;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figcaption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&lt;figure&gt;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00" y="971550"/>
            <a:ext cx="1676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&lt;track&gt;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&lt;template&gt;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&lt;audio&gt;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&lt;video&gt;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&lt;data&gt;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datalist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&lt;source&gt;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&lt;embed&gt;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88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  <p:bldP spid="7" grpId="1" build="allAtOnce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150"/>
            <a:ext cx="8229600" cy="4343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Header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It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specifies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header for a document 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section.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Nav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– It defines navigation links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Section – It defines a section in a document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Article – It defines an article. For example a blog post or forum post etc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Aside – It can define content aside from the page content like a sidebar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Details – It is used to defines additional details that the user can view or hide. It has one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attribute-value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pair which is open = “open” and that means by default the data will be visible for users/viewers. By default it has False value so the details will be hidden.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Summary – It is used to defines a visible heading for a &lt;details&gt; 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Footer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It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specifies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footer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a document 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section.</a:t>
            </a:r>
          </a:p>
        </p:txBody>
      </p:sp>
    </p:spTree>
    <p:extLst>
      <p:ext uri="{BB962C8B-B14F-4D97-AF65-F5344CB8AC3E}">
        <p14:creationId xmlns:p14="http://schemas.microsoft.com/office/powerpoint/2010/main" val="366758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Meter Tag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defines a scalar measurement within a known range, or a fraction value. This is also known as a gauge. It should not be used to indicate progress bar. If browser doesn’t support meter tag then it will show text written between opening meter tag and closing meter tag.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 smtClean="0"/>
              <a:t>	&lt;</a:t>
            </a:r>
            <a:r>
              <a:rPr lang="en-US" sz="2000" dirty="0"/>
              <a:t>meter </a:t>
            </a:r>
            <a:r>
              <a:rPr lang="en-US" sz="2000" i="1" dirty="0"/>
              <a:t>value</a:t>
            </a:r>
            <a:r>
              <a:rPr lang="en-US" sz="2000" dirty="0" smtClean="0"/>
              <a:t>=“20” </a:t>
            </a:r>
            <a:r>
              <a:rPr lang="en-US" sz="2000" i="1" dirty="0"/>
              <a:t>max</a:t>
            </a:r>
            <a:r>
              <a:rPr lang="en-US" sz="2000" dirty="0" smtClean="0"/>
              <a:t>=“100” </a:t>
            </a:r>
            <a:r>
              <a:rPr lang="en-US" sz="2000" i="1" dirty="0"/>
              <a:t>min</a:t>
            </a:r>
            <a:r>
              <a:rPr lang="en-US" sz="2000" dirty="0" smtClean="0"/>
              <a:t>=“10”&gt;Range</a:t>
            </a:r>
            <a:r>
              <a:rPr lang="en-US" sz="2000" dirty="0"/>
              <a:t>&lt;/meter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&lt;</a:t>
            </a:r>
            <a:r>
              <a:rPr lang="en-US" sz="2000" dirty="0"/>
              <a:t>meter </a:t>
            </a:r>
            <a:r>
              <a:rPr lang="en-US" sz="2000" i="1" dirty="0"/>
              <a:t>low</a:t>
            </a:r>
            <a:r>
              <a:rPr lang="en-US" sz="2000" dirty="0"/>
              <a:t>="60" </a:t>
            </a:r>
            <a:r>
              <a:rPr lang="en-US" sz="2000" i="1" dirty="0"/>
              <a:t>high</a:t>
            </a:r>
            <a:r>
              <a:rPr lang="en-US" sz="2000" dirty="0"/>
              <a:t>="80" </a:t>
            </a:r>
            <a:r>
              <a:rPr lang="en-US" sz="2000" i="1" dirty="0"/>
              <a:t>value</a:t>
            </a:r>
            <a:r>
              <a:rPr lang="en-US" sz="2000" dirty="0"/>
              <a:t>="100" </a:t>
            </a:r>
            <a:r>
              <a:rPr lang="en-US" sz="2000" i="1" dirty="0"/>
              <a:t>max</a:t>
            </a:r>
            <a:r>
              <a:rPr lang="en-US" sz="2000" dirty="0"/>
              <a:t>="100"&gt;Range&lt;/meter&gt;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599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Meter Tag Attributes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728901"/>
              </p:ext>
            </p:extLst>
          </p:nvPr>
        </p:nvGraphicFramePr>
        <p:xfrm>
          <a:off x="533399" y="819150"/>
          <a:ext cx="8153401" cy="3774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1"/>
                <a:gridCol w="1143000"/>
                <a:gridCol w="586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Specifies the current value of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the meter. This must be between the min and max values.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form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Form_id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It associates the &lt;meter&gt; with a &lt;form&gt;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It specifies the range that is considered to be a high value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 This must be less than max value.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It specifies the range that is considered to be a low value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 This must be greater than min value.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max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It specifies max value of the range.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min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It specifies min value of the range.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optimum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It specifies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what value is the optimal value for the meter.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52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1950"/>
            <a:ext cx="8229600" cy="4572000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Mark – This tag is used to highlight text or part of the text.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Ex: - &lt;p&gt;This is &lt;mark&gt;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&lt;/mark&gt;&lt;/p&gt;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Dialog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– This tag defines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dialog box or window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It can be used to create popup dialogs.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It has one attribute-value pair which is open = “open” and that means by default the data will be visible for users/viewers. By default it has False value so the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will be hidden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Ex: - &lt;dialog&gt;Click Here&lt;/dialog&gt;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Main -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tag specifies the main content of a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document. The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content inside the &lt;main&gt; element should be unique to the document. It should not contain any content that is repeated across documents such as sidebars, navigation links, copyright information, site logos, and search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forms. There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must not be more than one &lt;main&gt; element in a document. The &lt;main&gt; element must NOT be a descendant of an &lt;article&gt;, &lt;aside&gt;, &lt;footer&gt;, &lt;header&gt;, or &lt;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nav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&gt; element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Ex: - &lt;main&gt;&lt;article&gt;This is art&lt;/article&gt;&lt;/main&gt;</a:t>
            </a:r>
          </a:p>
        </p:txBody>
      </p:sp>
    </p:spTree>
    <p:extLst>
      <p:ext uri="{BB962C8B-B14F-4D97-AF65-F5344CB8AC3E}">
        <p14:creationId xmlns:p14="http://schemas.microsoft.com/office/powerpoint/2010/main" val="78650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4572000"/>
          </a:xfrm>
        </p:spPr>
        <p:txBody>
          <a:bodyPr>
            <a:normAutofit/>
          </a:bodyPr>
          <a:lstStyle/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wbr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 The &lt;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wbr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(Word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Break Opportunity) element specifies a position within text where the browser may optionally break a line if necessary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Ex: - &lt;p&gt;Hello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Geeeeeeeeeeeeeeeeeeeeeeeeekky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wbr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&gt;shows&lt;/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wbr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&gt;&lt;/p&gt;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 The &lt;figure&gt; tag specifies self-contained content, like illustrations, diagrams, photos, code listings, etc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Ex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- &lt;figure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 &lt;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=“image.jpg“ width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="304" height="228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"&gt; &lt;/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figcaption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 The &lt;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figcaption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&gt; tag defines a caption for a &lt;figure&gt; element. The &lt;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figcaption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&gt; element can be placed as the first or last child of the &lt;figure&gt; element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Ex: -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&lt;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figure&gt;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&lt;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=“image.jpg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="304" height="228"&gt;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&lt;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figcaption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&gt;Picture One&lt;/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figcaption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&lt;/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5931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44958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Progress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- The &lt;progress&gt; element represents the completion progress of a task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It has two attributes max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which Specifies how much work the task requires in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total and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value which Specifies how much of the task has been completed. It must be a valid floating point number between 0 and max, or between 0 and 1 if the max attribute is not present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 - 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&lt;progress id="bar" value="0" max="100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"&gt; &lt;/progress&gt;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7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700</Words>
  <Application>Microsoft Office PowerPoint</Application>
  <PresentationFormat>On-screen Show (16:9)</PresentationFormat>
  <Paragraphs>98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DOCTYPE Declaration HTML5 </vt:lpstr>
      <vt:lpstr>HTML 5 Tags</vt:lpstr>
      <vt:lpstr>PowerPoint Presentation</vt:lpstr>
      <vt:lpstr>Meter Tag</vt:lpstr>
      <vt:lpstr>Meter Tag Attributes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DOCTYPE Declaration HTML5</dc:title>
  <dc:creator>Windows User</dc:creator>
  <cp:lastModifiedBy>RK</cp:lastModifiedBy>
  <cp:revision>33</cp:revision>
  <dcterms:created xsi:type="dcterms:W3CDTF">2017-10-01T12:51:24Z</dcterms:created>
  <dcterms:modified xsi:type="dcterms:W3CDTF">2018-09-03T10:08:24Z</dcterms:modified>
</cp:coreProperties>
</file>