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9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8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6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8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4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1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5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1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1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8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F3C3-1F47-4BE1-8324-EA6EC5144D65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F5AC-DC4F-4FBB-9156-3CB00E0A8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7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 handling </a:t>
            </a: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python program contains suspicious code that may throw the exception, place that code in the try block.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Aft>
                <a:spcPts val="60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 block must be followed with the except statement which contains a block of code that will be executed if there is some exception in the try block.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age =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(input("Enter the age?"))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if age&lt;18: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else: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print("the age is valid")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print("The age is not valid") </a:t>
            </a:r>
          </a:p>
          <a:p>
            <a:pPr algn="just">
              <a:tabLst>
                <a:tab pos="457200" algn="l"/>
              </a:tabLst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2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view current working directory in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os.getcwd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tabLst>
                <a:tab pos="457200" algn="l"/>
              </a:tabLst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Changing Current Working Directory in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en-US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os.chdir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('E:\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Python')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		  #block of code 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except Exception1: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	 #block of code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except Exception2: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		#block of code  </a:t>
            </a:r>
          </a:p>
          <a:p>
            <a:pPr algn="just">
              <a:spcAft>
                <a:spcPts val="6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#other code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060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(input("Enter a:"))  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 =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(input("Enter b:"))  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try: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 = a/b 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print("a/b=",c)  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except: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print("Divide by zero error")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#other code:  </a:t>
            </a:r>
          </a:p>
          <a:p>
            <a:pPr algn="just">
              <a:spcAft>
                <a:spcPts val="1200"/>
              </a:spcAft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print("Statement after try block") </a:t>
            </a:r>
          </a:p>
        </p:txBody>
      </p:sp>
    </p:spTree>
    <p:extLst>
      <p:ext uri="{BB962C8B-B14F-4D97-AF65-F5344CB8AC3E}">
        <p14:creationId xmlns:p14="http://schemas.microsoft.com/office/powerpoint/2010/main" val="35532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Declaring multiple exceptions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python allows us to declare the multiple exceptions with the except clause. Declaring multiple exceptions is useful in the cases where a try block throws multiple exceptions.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#block of code   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 (&lt;Exception 1&gt;,&lt;Exception 2&gt;,&lt;Exception 3&gt;,...&lt;Exception n&gt;)  </a:t>
            </a:r>
          </a:p>
          <a:p>
            <a:pPr algn="l">
              <a:spcAft>
                <a:spcPts val="600"/>
              </a:spcAft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#block of code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962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a=10/0; 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ArithmeticError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StandardError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print("Arithmetic Exception")</a:t>
            </a:r>
          </a:p>
          <a:p>
            <a:pPr algn="just">
              <a:tabLst>
                <a:tab pos="457200" algn="l"/>
              </a:tabLst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112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Python,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can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be used along with the try and except clauses.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block gets processed if the try block is found to be exception free.</a:t>
            </a:r>
          </a:p>
          <a:p>
            <a:pPr algn="just">
              <a:tabLst>
                <a:tab pos="457200" algn="l"/>
              </a:tabLst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	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#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of code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Exception1: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#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of code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#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code executes if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 block is executed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604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finally block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use the finally block with the try block in which, we can pace the important code which must be executed before the try statement throws an exception.</a:t>
            </a: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 block of code 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 this may throw an exception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 block of code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# this will always be executed </a:t>
            </a:r>
          </a:p>
          <a:p>
            <a:pPr algn="just">
              <a:tabLst>
                <a:tab pos="457200" algn="l"/>
              </a:tabLst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002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(input("Enter a:"))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 =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(input("Enter b:"))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 = a/b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print("a/b=",c)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except: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print("Divide by zero error")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else: 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print("Statement executed if there is no exception") 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print("this statement is always executed after try block")</a:t>
            </a:r>
          </a:p>
          <a:p>
            <a:pPr algn="just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174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Raising exceptions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exception can be raised by using the raise clause in python. </a:t>
            </a:r>
          </a:p>
          <a:p>
            <a:pPr algn="just">
              <a:tabLst>
                <a:tab pos="457200" algn="l"/>
              </a:tabLs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raise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Exception_class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,&lt;value&gt;  </a:t>
            </a:r>
          </a:p>
          <a:p>
            <a:pPr algn="just">
              <a:tabLst>
                <a:tab pos="457200" algn="l"/>
              </a:tabLst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algn="just">
              <a:tabLst>
                <a:tab pos="457200" algn="l"/>
              </a:tabLst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	An exception can be provided with a value that can be given in the parenthesis.</a:t>
            </a:r>
          </a:p>
          <a:p>
            <a:pPr algn="just">
              <a:tabLst>
                <a:tab pos="45720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	To access the value "as" keyword is used. "e" is used as a reference variable which stores the value of the exception.</a:t>
            </a:r>
          </a:p>
          <a:p>
            <a:pPr algn="just">
              <a:tabLst>
                <a:tab pos="4572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221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2020-06-26T07:30:28Z</dcterms:created>
  <dcterms:modified xsi:type="dcterms:W3CDTF">2020-06-26T07:30:59Z</dcterms:modified>
</cp:coreProperties>
</file>