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6" r:id="rId10"/>
    <p:sldId id="267" r:id="rId11"/>
    <p:sldId id="268"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A9558B-67DD-416C-A495-5ED702F6B414}" v="4" dt="2023-05-02T17:00:04.5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yam upadhyay" userId="f56a62857c784966" providerId="LiveId" clId="{D7A9558B-67DD-416C-A495-5ED702F6B414}"/>
    <pc:docChg chg="custSel modSld">
      <pc:chgData name="satyam upadhyay" userId="f56a62857c784966" providerId="LiveId" clId="{D7A9558B-67DD-416C-A495-5ED702F6B414}" dt="2023-05-02T17:00:22.621" v="51" actId="14100"/>
      <pc:docMkLst>
        <pc:docMk/>
      </pc:docMkLst>
      <pc:sldChg chg="addSp delSp modSp mod">
        <pc:chgData name="satyam upadhyay" userId="f56a62857c784966" providerId="LiveId" clId="{D7A9558B-67DD-416C-A495-5ED702F6B414}" dt="2023-05-02T17:00:22.621" v="51" actId="14100"/>
        <pc:sldMkLst>
          <pc:docMk/>
          <pc:sldMk cId="4172276546" sldId="274"/>
        </pc:sldMkLst>
        <pc:spChg chg="mod">
          <ac:chgData name="satyam upadhyay" userId="f56a62857c784966" providerId="LiveId" clId="{D7A9558B-67DD-416C-A495-5ED702F6B414}" dt="2023-05-02T16:58:22.952" v="42" actId="20577"/>
          <ac:spMkLst>
            <pc:docMk/>
            <pc:sldMk cId="4172276546" sldId="274"/>
            <ac:spMk id="2" creationId="{349084AE-B20B-3790-58CC-7EFFB676D815}"/>
          </ac:spMkLst>
        </pc:spChg>
        <pc:spChg chg="mod">
          <ac:chgData name="satyam upadhyay" userId="f56a62857c784966" providerId="LiveId" clId="{D7A9558B-67DD-416C-A495-5ED702F6B414}" dt="2023-05-02T16:59:03.082" v="44"/>
          <ac:spMkLst>
            <pc:docMk/>
            <pc:sldMk cId="4172276546" sldId="274"/>
            <ac:spMk id="3" creationId="{9F912B17-D1EB-6C5E-C356-FD1EC95C58D6}"/>
          </ac:spMkLst>
        </pc:spChg>
        <pc:picChg chg="del mod">
          <ac:chgData name="satyam upadhyay" userId="f56a62857c784966" providerId="LiveId" clId="{D7A9558B-67DD-416C-A495-5ED702F6B414}" dt="2023-05-02T16:59:34.887" v="45" actId="478"/>
          <ac:picMkLst>
            <pc:docMk/>
            <pc:sldMk cId="4172276546" sldId="274"/>
            <ac:picMk id="5" creationId="{E50F1C3F-9C91-B6D2-76CB-C2436A631B8E}"/>
          </ac:picMkLst>
        </pc:picChg>
        <pc:picChg chg="add mod">
          <ac:chgData name="satyam upadhyay" userId="f56a62857c784966" providerId="LiveId" clId="{D7A9558B-67DD-416C-A495-5ED702F6B414}" dt="2023-05-02T17:00:22.621" v="51" actId="14100"/>
          <ac:picMkLst>
            <pc:docMk/>
            <pc:sldMk cId="4172276546" sldId="274"/>
            <ac:picMk id="6" creationId="{62911664-8F0B-AE9D-682E-D0CF216935D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81553-3B8F-3BCE-E053-B15132AB16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8740B5D-43B7-4A8B-8ED5-68A9ED3B0E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E866754-B739-3676-2BD3-29559E0ECBB4}"/>
              </a:ext>
            </a:extLst>
          </p:cNvPr>
          <p:cNvSpPr>
            <a:spLocks noGrp="1"/>
          </p:cNvSpPr>
          <p:nvPr>
            <p:ph type="dt" sz="half" idx="10"/>
          </p:nvPr>
        </p:nvSpPr>
        <p:spPr/>
        <p:txBody>
          <a:bodyPr/>
          <a:lstStyle/>
          <a:p>
            <a:fld id="{3EE3C9BC-8BAE-4311-A376-9F9711E830FD}" type="datetimeFigureOut">
              <a:rPr lang="en-IN" smtClean="0"/>
              <a:t>02-05-2023</a:t>
            </a:fld>
            <a:endParaRPr lang="en-IN" dirty="0"/>
          </a:p>
        </p:txBody>
      </p:sp>
      <p:sp>
        <p:nvSpPr>
          <p:cNvPr id="5" name="Footer Placeholder 4">
            <a:extLst>
              <a:ext uri="{FF2B5EF4-FFF2-40B4-BE49-F238E27FC236}">
                <a16:creationId xmlns:a16="http://schemas.microsoft.com/office/drawing/2014/main" id="{20BB346B-05E5-0DD2-F4D8-7754C623897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A4D135D-74AA-E017-6243-D97705FBEFD7}"/>
              </a:ext>
            </a:extLst>
          </p:cNvPr>
          <p:cNvSpPr>
            <a:spLocks noGrp="1"/>
          </p:cNvSpPr>
          <p:nvPr>
            <p:ph type="sldNum" sz="quarter" idx="12"/>
          </p:nvPr>
        </p:nvSpPr>
        <p:spPr/>
        <p:txBody>
          <a:bodyPr/>
          <a:lstStyle/>
          <a:p>
            <a:fld id="{A9FC7115-9789-423A-98B4-5D2CF9682CA5}" type="slidenum">
              <a:rPr lang="en-IN" smtClean="0"/>
              <a:t>‹#›</a:t>
            </a:fld>
            <a:endParaRPr lang="en-IN" dirty="0"/>
          </a:p>
        </p:txBody>
      </p:sp>
    </p:spTree>
    <p:extLst>
      <p:ext uri="{BB962C8B-B14F-4D97-AF65-F5344CB8AC3E}">
        <p14:creationId xmlns:p14="http://schemas.microsoft.com/office/powerpoint/2010/main" val="3594425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DD256-A628-3BDC-CDB1-312DE4B46C5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AA59FC-0B53-FA44-C549-59EA6AE4A3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860999-2F82-01CB-F3EE-5AAFFC89E99C}"/>
              </a:ext>
            </a:extLst>
          </p:cNvPr>
          <p:cNvSpPr>
            <a:spLocks noGrp="1"/>
          </p:cNvSpPr>
          <p:nvPr>
            <p:ph type="dt" sz="half" idx="10"/>
          </p:nvPr>
        </p:nvSpPr>
        <p:spPr/>
        <p:txBody>
          <a:bodyPr/>
          <a:lstStyle/>
          <a:p>
            <a:fld id="{3EE3C9BC-8BAE-4311-A376-9F9711E830FD}" type="datetimeFigureOut">
              <a:rPr lang="en-IN" smtClean="0"/>
              <a:t>02-05-2023</a:t>
            </a:fld>
            <a:endParaRPr lang="en-IN" dirty="0"/>
          </a:p>
        </p:txBody>
      </p:sp>
      <p:sp>
        <p:nvSpPr>
          <p:cNvPr id="5" name="Footer Placeholder 4">
            <a:extLst>
              <a:ext uri="{FF2B5EF4-FFF2-40B4-BE49-F238E27FC236}">
                <a16:creationId xmlns:a16="http://schemas.microsoft.com/office/drawing/2014/main" id="{86FBBE93-FA53-6B12-0006-7874A3F0B91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D08017C-D8BC-5A32-0108-BDECF6690000}"/>
              </a:ext>
            </a:extLst>
          </p:cNvPr>
          <p:cNvSpPr>
            <a:spLocks noGrp="1"/>
          </p:cNvSpPr>
          <p:nvPr>
            <p:ph type="sldNum" sz="quarter" idx="12"/>
          </p:nvPr>
        </p:nvSpPr>
        <p:spPr/>
        <p:txBody>
          <a:bodyPr/>
          <a:lstStyle/>
          <a:p>
            <a:fld id="{A9FC7115-9789-423A-98B4-5D2CF9682CA5}" type="slidenum">
              <a:rPr lang="en-IN" smtClean="0"/>
              <a:t>‹#›</a:t>
            </a:fld>
            <a:endParaRPr lang="en-IN" dirty="0"/>
          </a:p>
        </p:txBody>
      </p:sp>
    </p:spTree>
    <p:extLst>
      <p:ext uri="{BB962C8B-B14F-4D97-AF65-F5344CB8AC3E}">
        <p14:creationId xmlns:p14="http://schemas.microsoft.com/office/powerpoint/2010/main" val="1552353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AAA53D-96AF-761D-9BFE-AACCC152FD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E0E182-BEAD-A74E-FFCB-6F72C9D39D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30847B-7A1F-7ADB-E369-43B23BC14E20}"/>
              </a:ext>
            </a:extLst>
          </p:cNvPr>
          <p:cNvSpPr>
            <a:spLocks noGrp="1"/>
          </p:cNvSpPr>
          <p:nvPr>
            <p:ph type="dt" sz="half" idx="10"/>
          </p:nvPr>
        </p:nvSpPr>
        <p:spPr/>
        <p:txBody>
          <a:bodyPr/>
          <a:lstStyle/>
          <a:p>
            <a:fld id="{3EE3C9BC-8BAE-4311-A376-9F9711E830FD}" type="datetimeFigureOut">
              <a:rPr lang="en-IN" smtClean="0"/>
              <a:t>02-05-2023</a:t>
            </a:fld>
            <a:endParaRPr lang="en-IN" dirty="0"/>
          </a:p>
        </p:txBody>
      </p:sp>
      <p:sp>
        <p:nvSpPr>
          <p:cNvPr id="5" name="Footer Placeholder 4">
            <a:extLst>
              <a:ext uri="{FF2B5EF4-FFF2-40B4-BE49-F238E27FC236}">
                <a16:creationId xmlns:a16="http://schemas.microsoft.com/office/drawing/2014/main" id="{B4DAF8E7-D296-4937-F984-0108D2250ED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C1C2725-3AED-04C4-0FAE-ECC2B033D94A}"/>
              </a:ext>
            </a:extLst>
          </p:cNvPr>
          <p:cNvSpPr>
            <a:spLocks noGrp="1"/>
          </p:cNvSpPr>
          <p:nvPr>
            <p:ph type="sldNum" sz="quarter" idx="12"/>
          </p:nvPr>
        </p:nvSpPr>
        <p:spPr/>
        <p:txBody>
          <a:bodyPr/>
          <a:lstStyle/>
          <a:p>
            <a:fld id="{A9FC7115-9789-423A-98B4-5D2CF9682CA5}" type="slidenum">
              <a:rPr lang="en-IN" smtClean="0"/>
              <a:t>‹#›</a:t>
            </a:fld>
            <a:endParaRPr lang="en-IN" dirty="0"/>
          </a:p>
        </p:txBody>
      </p:sp>
    </p:spTree>
    <p:extLst>
      <p:ext uri="{BB962C8B-B14F-4D97-AF65-F5344CB8AC3E}">
        <p14:creationId xmlns:p14="http://schemas.microsoft.com/office/powerpoint/2010/main" val="3366264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9B6EC-0E41-9F5A-F6DB-43C2D080CB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6F74FF-954F-DC05-55EB-DDAE22A3EB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572FBF-0EC7-3FA0-70C9-91E50ED8BA72}"/>
              </a:ext>
            </a:extLst>
          </p:cNvPr>
          <p:cNvSpPr>
            <a:spLocks noGrp="1"/>
          </p:cNvSpPr>
          <p:nvPr>
            <p:ph type="dt" sz="half" idx="10"/>
          </p:nvPr>
        </p:nvSpPr>
        <p:spPr/>
        <p:txBody>
          <a:bodyPr/>
          <a:lstStyle/>
          <a:p>
            <a:fld id="{3EE3C9BC-8BAE-4311-A376-9F9711E830FD}" type="datetimeFigureOut">
              <a:rPr lang="en-IN" smtClean="0"/>
              <a:t>02-05-2023</a:t>
            </a:fld>
            <a:endParaRPr lang="en-IN" dirty="0"/>
          </a:p>
        </p:txBody>
      </p:sp>
      <p:sp>
        <p:nvSpPr>
          <p:cNvPr id="5" name="Footer Placeholder 4">
            <a:extLst>
              <a:ext uri="{FF2B5EF4-FFF2-40B4-BE49-F238E27FC236}">
                <a16:creationId xmlns:a16="http://schemas.microsoft.com/office/drawing/2014/main" id="{FAF3E968-AF2E-759E-1DC0-DABB809B274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4DE19F1-B300-3251-8C18-A98A146466D6}"/>
              </a:ext>
            </a:extLst>
          </p:cNvPr>
          <p:cNvSpPr>
            <a:spLocks noGrp="1"/>
          </p:cNvSpPr>
          <p:nvPr>
            <p:ph type="sldNum" sz="quarter" idx="12"/>
          </p:nvPr>
        </p:nvSpPr>
        <p:spPr/>
        <p:txBody>
          <a:bodyPr/>
          <a:lstStyle/>
          <a:p>
            <a:fld id="{A9FC7115-9789-423A-98B4-5D2CF9682CA5}" type="slidenum">
              <a:rPr lang="en-IN" smtClean="0"/>
              <a:t>‹#›</a:t>
            </a:fld>
            <a:endParaRPr lang="en-IN" dirty="0"/>
          </a:p>
        </p:txBody>
      </p:sp>
    </p:spTree>
    <p:extLst>
      <p:ext uri="{BB962C8B-B14F-4D97-AF65-F5344CB8AC3E}">
        <p14:creationId xmlns:p14="http://schemas.microsoft.com/office/powerpoint/2010/main" val="3475970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2A150-CBDF-5B3F-CC1A-0FB1CBD673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3C3F0D0-B4B0-20F7-B9E0-60577222D5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00ECD3-90C1-DB8F-EFDF-EACB96F361B9}"/>
              </a:ext>
            </a:extLst>
          </p:cNvPr>
          <p:cNvSpPr>
            <a:spLocks noGrp="1"/>
          </p:cNvSpPr>
          <p:nvPr>
            <p:ph type="dt" sz="half" idx="10"/>
          </p:nvPr>
        </p:nvSpPr>
        <p:spPr/>
        <p:txBody>
          <a:bodyPr/>
          <a:lstStyle/>
          <a:p>
            <a:fld id="{3EE3C9BC-8BAE-4311-A376-9F9711E830FD}" type="datetimeFigureOut">
              <a:rPr lang="en-IN" smtClean="0"/>
              <a:t>02-05-2023</a:t>
            </a:fld>
            <a:endParaRPr lang="en-IN" dirty="0"/>
          </a:p>
        </p:txBody>
      </p:sp>
      <p:sp>
        <p:nvSpPr>
          <p:cNvPr id="5" name="Footer Placeholder 4">
            <a:extLst>
              <a:ext uri="{FF2B5EF4-FFF2-40B4-BE49-F238E27FC236}">
                <a16:creationId xmlns:a16="http://schemas.microsoft.com/office/drawing/2014/main" id="{C9237994-6E2E-C391-2A45-BB608C597C7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36A1119-4751-E9D5-5CC6-C7EE4DACB8D3}"/>
              </a:ext>
            </a:extLst>
          </p:cNvPr>
          <p:cNvSpPr>
            <a:spLocks noGrp="1"/>
          </p:cNvSpPr>
          <p:nvPr>
            <p:ph type="sldNum" sz="quarter" idx="12"/>
          </p:nvPr>
        </p:nvSpPr>
        <p:spPr/>
        <p:txBody>
          <a:bodyPr/>
          <a:lstStyle/>
          <a:p>
            <a:fld id="{A9FC7115-9789-423A-98B4-5D2CF9682CA5}" type="slidenum">
              <a:rPr lang="en-IN" smtClean="0"/>
              <a:t>‹#›</a:t>
            </a:fld>
            <a:endParaRPr lang="en-IN" dirty="0"/>
          </a:p>
        </p:txBody>
      </p:sp>
    </p:spTree>
    <p:extLst>
      <p:ext uri="{BB962C8B-B14F-4D97-AF65-F5344CB8AC3E}">
        <p14:creationId xmlns:p14="http://schemas.microsoft.com/office/powerpoint/2010/main" val="3348159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47281-D5F7-2C6E-B977-349F868429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C88C85-ECDC-C90C-FD54-2D96A1AC23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C26F751-C37E-9BD2-18A2-0FF99CB8D9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C91309-5F86-1F39-3AC9-E338CBEDE49A}"/>
              </a:ext>
            </a:extLst>
          </p:cNvPr>
          <p:cNvSpPr>
            <a:spLocks noGrp="1"/>
          </p:cNvSpPr>
          <p:nvPr>
            <p:ph type="dt" sz="half" idx="10"/>
          </p:nvPr>
        </p:nvSpPr>
        <p:spPr/>
        <p:txBody>
          <a:bodyPr/>
          <a:lstStyle/>
          <a:p>
            <a:fld id="{3EE3C9BC-8BAE-4311-A376-9F9711E830FD}" type="datetimeFigureOut">
              <a:rPr lang="en-IN" smtClean="0"/>
              <a:t>02-05-2023</a:t>
            </a:fld>
            <a:endParaRPr lang="en-IN" dirty="0"/>
          </a:p>
        </p:txBody>
      </p:sp>
      <p:sp>
        <p:nvSpPr>
          <p:cNvPr id="6" name="Footer Placeholder 5">
            <a:extLst>
              <a:ext uri="{FF2B5EF4-FFF2-40B4-BE49-F238E27FC236}">
                <a16:creationId xmlns:a16="http://schemas.microsoft.com/office/drawing/2014/main" id="{4008EE50-CD4D-75B9-1019-0F399CF0DBB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95BDB70-6137-466A-F073-AFE66EE6E56B}"/>
              </a:ext>
            </a:extLst>
          </p:cNvPr>
          <p:cNvSpPr>
            <a:spLocks noGrp="1"/>
          </p:cNvSpPr>
          <p:nvPr>
            <p:ph type="sldNum" sz="quarter" idx="12"/>
          </p:nvPr>
        </p:nvSpPr>
        <p:spPr/>
        <p:txBody>
          <a:bodyPr/>
          <a:lstStyle/>
          <a:p>
            <a:fld id="{A9FC7115-9789-423A-98B4-5D2CF9682CA5}" type="slidenum">
              <a:rPr lang="en-IN" smtClean="0"/>
              <a:t>‹#›</a:t>
            </a:fld>
            <a:endParaRPr lang="en-IN" dirty="0"/>
          </a:p>
        </p:txBody>
      </p:sp>
    </p:spTree>
    <p:extLst>
      <p:ext uri="{BB962C8B-B14F-4D97-AF65-F5344CB8AC3E}">
        <p14:creationId xmlns:p14="http://schemas.microsoft.com/office/powerpoint/2010/main" val="2209020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FAA75-7AD5-A5FB-7CCA-6484A8A8D5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AC0ADC-7049-3492-8B7C-87CA4DAB20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C4809B-BB0E-23F1-516F-67B2BC4925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8A2F943-E1CE-267D-2D13-31552C89FE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F50089-4D3D-1233-09BE-E4E8889974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1722A49-8020-8CA3-99DE-9E95FFD39524}"/>
              </a:ext>
            </a:extLst>
          </p:cNvPr>
          <p:cNvSpPr>
            <a:spLocks noGrp="1"/>
          </p:cNvSpPr>
          <p:nvPr>
            <p:ph type="dt" sz="half" idx="10"/>
          </p:nvPr>
        </p:nvSpPr>
        <p:spPr/>
        <p:txBody>
          <a:bodyPr/>
          <a:lstStyle/>
          <a:p>
            <a:fld id="{3EE3C9BC-8BAE-4311-A376-9F9711E830FD}" type="datetimeFigureOut">
              <a:rPr lang="en-IN" smtClean="0"/>
              <a:t>02-05-2023</a:t>
            </a:fld>
            <a:endParaRPr lang="en-IN" dirty="0"/>
          </a:p>
        </p:txBody>
      </p:sp>
      <p:sp>
        <p:nvSpPr>
          <p:cNvPr id="8" name="Footer Placeholder 7">
            <a:extLst>
              <a:ext uri="{FF2B5EF4-FFF2-40B4-BE49-F238E27FC236}">
                <a16:creationId xmlns:a16="http://schemas.microsoft.com/office/drawing/2014/main" id="{315681E0-7D1D-EC46-1C9D-98D230C5DB36}"/>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5C83EE9F-95FE-6683-7D49-8EF3BA6F4AFF}"/>
              </a:ext>
            </a:extLst>
          </p:cNvPr>
          <p:cNvSpPr>
            <a:spLocks noGrp="1"/>
          </p:cNvSpPr>
          <p:nvPr>
            <p:ph type="sldNum" sz="quarter" idx="12"/>
          </p:nvPr>
        </p:nvSpPr>
        <p:spPr/>
        <p:txBody>
          <a:bodyPr/>
          <a:lstStyle/>
          <a:p>
            <a:fld id="{A9FC7115-9789-423A-98B4-5D2CF9682CA5}" type="slidenum">
              <a:rPr lang="en-IN" smtClean="0"/>
              <a:t>‹#›</a:t>
            </a:fld>
            <a:endParaRPr lang="en-IN" dirty="0"/>
          </a:p>
        </p:txBody>
      </p:sp>
    </p:spTree>
    <p:extLst>
      <p:ext uri="{BB962C8B-B14F-4D97-AF65-F5344CB8AC3E}">
        <p14:creationId xmlns:p14="http://schemas.microsoft.com/office/powerpoint/2010/main" val="832848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C96D-9B27-D203-9F29-D2DBFE793E6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DE80A07-595F-FF7B-D305-FEF4A4612751}"/>
              </a:ext>
            </a:extLst>
          </p:cNvPr>
          <p:cNvSpPr>
            <a:spLocks noGrp="1"/>
          </p:cNvSpPr>
          <p:nvPr>
            <p:ph type="dt" sz="half" idx="10"/>
          </p:nvPr>
        </p:nvSpPr>
        <p:spPr/>
        <p:txBody>
          <a:bodyPr/>
          <a:lstStyle/>
          <a:p>
            <a:fld id="{3EE3C9BC-8BAE-4311-A376-9F9711E830FD}" type="datetimeFigureOut">
              <a:rPr lang="en-IN" smtClean="0"/>
              <a:t>02-05-2023</a:t>
            </a:fld>
            <a:endParaRPr lang="en-IN" dirty="0"/>
          </a:p>
        </p:txBody>
      </p:sp>
      <p:sp>
        <p:nvSpPr>
          <p:cNvPr id="4" name="Footer Placeholder 3">
            <a:extLst>
              <a:ext uri="{FF2B5EF4-FFF2-40B4-BE49-F238E27FC236}">
                <a16:creationId xmlns:a16="http://schemas.microsoft.com/office/drawing/2014/main" id="{AF080428-0779-8366-C2AF-B59AC8631F7F}"/>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936EFC8E-CCAA-83DB-BE19-332BB4B73B36}"/>
              </a:ext>
            </a:extLst>
          </p:cNvPr>
          <p:cNvSpPr>
            <a:spLocks noGrp="1"/>
          </p:cNvSpPr>
          <p:nvPr>
            <p:ph type="sldNum" sz="quarter" idx="12"/>
          </p:nvPr>
        </p:nvSpPr>
        <p:spPr/>
        <p:txBody>
          <a:bodyPr/>
          <a:lstStyle/>
          <a:p>
            <a:fld id="{A9FC7115-9789-423A-98B4-5D2CF9682CA5}" type="slidenum">
              <a:rPr lang="en-IN" smtClean="0"/>
              <a:t>‹#›</a:t>
            </a:fld>
            <a:endParaRPr lang="en-IN" dirty="0"/>
          </a:p>
        </p:txBody>
      </p:sp>
    </p:spTree>
    <p:extLst>
      <p:ext uri="{BB962C8B-B14F-4D97-AF65-F5344CB8AC3E}">
        <p14:creationId xmlns:p14="http://schemas.microsoft.com/office/powerpoint/2010/main" val="3980749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3AA4D6-0C2A-273D-06EA-A0B733AE5BE7}"/>
              </a:ext>
            </a:extLst>
          </p:cNvPr>
          <p:cNvSpPr>
            <a:spLocks noGrp="1"/>
          </p:cNvSpPr>
          <p:nvPr>
            <p:ph type="dt" sz="half" idx="10"/>
          </p:nvPr>
        </p:nvSpPr>
        <p:spPr/>
        <p:txBody>
          <a:bodyPr/>
          <a:lstStyle/>
          <a:p>
            <a:fld id="{3EE3C9BC-8BAE-4311-A376-9F9711E830FD}" type="datetimeFigureOut">
              <a:rPr lang="en-IN" smtClean="0"/>
              <a:t>02-05-2023</a:t>
            </a:fld>
            <a:endParaRPr lang="en-IN" dirty="0"/>
          </a:p>
        </p:txBody>
      </p:sp>
      <p:sp>
        <p:nvSpPr>
          <p:cNvPr id="3" name="Footer Placeholder 2">
            <a:extLst>
              <a:ext uri="{FF2B5EF4-FFF2-40B4-BE49-F238E27FC236}">
                <a16:creationId xmlns:a16="http://schemas.microsoft.com/office/drawing/2014/main" id="{87A5E525-D59A-DAEC-627B-87BFAB9440AD}"/>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070CBE14-9336-273C-1F53-ABF425C22BD7}"/>
              </a:ext>
            </a:extLst>
          </p:cNvPr>
          <p:cNvSpPr>
            <a:spLocks noGrp="1"/>
          </p:cNvSpPr>
          <p:nvPr>
            <p:ph type="sldNum" sz="quarter" idx="12"/>
          </p:nvPr>
        </p:nvSpPr>
        <p:spPr/>
        <p:txBody>
          <a:bodyPr/>
          <a:lstStyle/>
          <a:p>
            <a:fld id="{A9FC7115-9789-423A-98B4-5D2CF9682CA5}" type="slidenum">
              <a:rPr lang="en-IN" smtClean="0"/>
              <a:t>‹#›</a:t>
            </a:fld>
            <a:endParaRPr lang="en-IN" dirty="0"/>
          </a:p>
        </p:txBody>
      </p:sp>
    </p:spTree>
    <p:extLst>
      <p:ext uri="{BB962C8B-B14F-4D97-AF65-F5344CB8AC3E}">
        <p14:creationId xmlns:p14="http://schemas.microsoft.com/office/powerpoint/2010/main" val="4036799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E4A30-01CB-1738-9E61-5AAFD11E7E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A86AEC7-BF81-74F9-4C5C-1D19DEE7DB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7CE129A-18CF-E266-03DB-74B6304D4F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34386B-5C0A-FAE7-6DF9-B6C0AE3B1AE8}"/>
              </a:ext>
            </a:extLst>
          </p:cNvPr>
          <p:cNvSpPr>
            <a:spLocks noGrp="1"/>
          </p:cNvSpPr>
          <p:nvPr>
            <p:ph type="dt" sz="half" idx="10"/>
          </p:nvPr>
        </p:nvSpPr>
        <p:spPr/>
        <p:txBody>
          <a:bodyPr/>
          <a:lstStyle/>
          <a:p>
            <a:fld id="{3EE3C9BC-8BAE-4311-A376-9F9711E830FD}" type="datetimeFigureOut">
              <a:rPr lang="en-IN" smtClean="0"/>
              <a:t>02-05-2023</a:t>
            </a:fld>
            <a:endParaRPr lang="en-IN" dirty="0"/>
          </a:p>
        </p:txBody>
      </p:sp>
      <p:sp>
        <p:nvSpPr>
          <p:cNvPr id="6" name="Footer Placeholder 5">
            <a:extLst>
              <a:ext uri="{FF2B5EF4-FFF2-40B4-BE49-F238E27FC236}">
                <a16:creationId xmlns:a16="http://schemas.microsoft.com/office/drawing/2014/main" id="{A607E06C-494A-63BB-2141-D246707A9EF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558ECF90-9738-ABBE-05B9-2CCE6DAEDC50}"/>
              </a:ext>
            </a:extLst>
          </p:cNvPr>
          <p:cNvSpPr>
            <a:spLocks noGrp="1"/>
          </p:cNvSpPr>
          <p:nvPr>
            <p:ph type="sldNum" sz="quarter" idx="12"/>
          </p:nvPr>
        </p:nvSpPr>
        <p:spPr/>
        <p:txBody>
          <a:bodyPr/>
          <a:lstStyle/>
          <a:p>
            <a:fld id="{A9FC7115-9789-423A-98B4-5D2CF9682CA5}" type="slidenum">
              <a:rPr lang="en-IN" smtClean="0"/>
              <a:t>‹#›</a:t>
            </a:fld>
            <a:endParaRPr lang="en-IN" dirty="0"/>
          </a:p>
        </p:txBody>
      </p:sp>
    </p:spTree>
    <p:extLst>
      <p:ext uri="{BB962C8B-B14F-4D97-AF65-F5344CB8AC3E}">
        <p14:creationId xmlns:p14="http://schemas.microsoft.com/office/powerpoint/2010/main" val="3118815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056D0-8DCD-2677-1327-1C9B600A3C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1E2AE34-ED70-C95B-99FB-F1A4B56FC1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F5EBEAA8-DCB6-EA26-FB56-1087B021CB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E30BA0-A02F-E8A4-5240-061DD13B170A}"/>
              </a:ext>
            </a:extLst>
          </p:cNvPr>
          <p:cNvSpPr>
            <a:spLocks noGrp="1"/>
          </p:cNvSpPr>
          <p:nvPr>
            <p:ph type="dt" sz="half" idx="10"/>
          </p:nvPr>
        </p:nvSpPr>
        <p:spPr/>
        <p:txBody>
          <a:bodyPr/>
          <a:lstStyle/>
          <a:p>
            <a:fld id="{3EE3C9BC-8BAE-4311-A376-9F9711E830FD}" type="datetimeFigureOut">
              <a:rPr lang="en-IN" smtClean="0"/>
              <a:t>02-05-2023</a:t>
            </a:fld>
            <a:endParaRPr lang="en-IN" dirty="0"/>
          </a:p>
        </p:txBody>
      </p:sp>
      <p:sp>
        <p:nvSpPr>
          <p:cNvPr id="6" name="Footer Placeholder 5">
            <a:extLst>
              <a:ext uri="{FF2B5EF4-FFF2-40B4-BE49-F238E27FC236}">
                <a16:creationId xmlns:a16="http://schemas.microsoft.com/office/drawing/2014/main" id="{4E3D74D5-4469-22A8-F011-7F1B83522EC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6063239-2993-5B26-8805-DDD0FDA846B5}"/>
              </a:ext>
            </a:extLst>
          </p:cNvPr>
          <p:cNvSpPr>
            <a:spLocks noGrp="1"/>
          </p:cNvSpPr>
          <p:nvPr>
            <p:ph type="sldNum" sz="quarter" idx="12"/>
          </p:nvPr>
        </p:nvSpPr>
        <p:spPr/>
        <p:txBody>
          <a:bodyPr/>
          <a:lstStyle/>
          <a:p>
            <a:fld id="{A9FC7115-9789-423A-98B4-5D2CF9682CA5}" type="slidenum">
              <a:rPr lang="en-IN" smtClean="0"/>
              <a:t>‹#›</a:t>
            </a:fld>
            <a:endParaRPr lang="en-IN" dirty="0"/>
          </a:p>
        </p:txBody>
      </p:sp>
    </p:spTree>
    <p:extLst>
      <p:ext uri="{BB962C8B-B14F-4D97-AF65-F5344CB8AC3E}">
        <p14:creationId xmlns:p14="http://schemas.microsoft.com/office/powerpoint/2010/main" val="386390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8EDA88-4492-44C0-5E6B-54793C57CD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4BF0F6-54F5-579E-34E1-768AB407B3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195207-1819-6DE9-C177-756EC78A8E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E3C9BC-8BAE-4311-A376-9F9711E830FD}" type="datetimeFigureOut">
              <a:rPr lang="en-IN" smtClean="0"/>
              <a:t>02-05-2023</a:t>
            </a:fld>
            <a:endParaRPr lang="en-IN" dirty="0"/>
          </a:p>
        </p:txBody>
      </p:sp>
      <p:sp>
        <p:nvSpPr>
          <p:cNvPr id="5" name="Footer Placeholder 4">
            <a:extLst>
              <a:ext uri="{FF2B5EF4-FFF2-40B4-BE49-F238E27FC236}">
                <a16:creationId xmlns:a16="http://schemas.microsoft.com/office/drawing/2014/main" id="{13048FC1-4673-A5B6-ED74-ABC3354121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CF8D05F0-5D67-C3B6-4E7E-06328CEACE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FC7115-9789-423A-98B4-5D2CF9682CA5}" type="slidenum">
              <a:rPr lang="en-IN" smtClean="0"/>
              <a:t>‹#›</a:t>
            </a:fld>
            <a:endParaRPr lang="en-IN" dirty="0"/>
          </a:p>
        </p:txBody>
      </p:sp>
    </p:spTree>
    <p:extLst>
      <p:ext uri="{BB962C8B-B14F-4D97-AF65-F5344CB8AC3E}">
        <p14:creationId xmlns:p14="http://schemas.microsoft.com/office/powerpoint/2010/main" val="3353723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B41BC8-42A4-5EBA-65E7-8EDCD97A6EE8}"/>
              </a:ext>
            </a:extLst>
          </p:cNvPr>
          <p:cNvSpPr>
            <a:spLocks noGrp="1"/>
          </p:cNvSpPr>
          <p:nvPr>
            <p:ph type="ctrTitle"/>
          </p:nvPr>
        </p:nvSpPr>
        <p:spPr>
          <a:xfrm>
            <a:off x="1524000" y="1131693"/>
            <a:ext cx="9144000" cy="1434225"/>
          </a:xfrm>
        </p:spPr>
        <p:txBody>
          <a:bodyPr>
            <a:normAutofit/>
          </a:bodyPr>
          <a:lstStyle/>
          <a:p>
            <a:r>
              <a:rPr lang="en-US" sz="3200" u="sng" kern="100" dirty="0">
                <a:effectLst/>
                <a:latin typeface="Calibri" panose="020F0502020204030204" pitchFamily="34" charset="0"/>
                <a:ea typeface="Calibri" panose="020F0502020204030204" pitchFamily="34" charset="0"/>
                <a:cs typeface="Times New Roman" panose="02020603050405020304" pitchFamily="18" charset="0"/>
              </a:rPr>
              <a:t>RAILWAY TRAIN ENQUIRY SYSTEM</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2400" dirty="0"/>
          </a:p>
        </p:txBody>
      </p:sp>
      <p:sp>
        <p:nvSpPr>
          <p:cNvPr id="5" name="Subtitle 4">
            <a:extLst>
              <a:ext uri="{FF2B5EF4-FFF2-40B4-BE49-F238E27FC236}">
                <a16:creationId xmlns:a16="http://schemas.microsoft.com/office/drawing/2014/main" id="{D9CD7273-82D9-7130-21E6-090BD7083C6A}"/>
              </a:ext>
            </a:extLst>
          </p:cNvPr>
          <p:cNvSpPr>
            <a:spLocks noGrp="1"/>
          </p:cNvSpPr>
          <p:nvPr>
            <p:ph type="subTitle" idx="1"/>
          </p:nvPr>
        </p:nvSpPr>
        <p:spPr/>
        <p:txBody>
          <a:bodyPr>
            <a:normAutofit fontScale="55000" lnSpcReduction="20000"/>
          </a:bodyPr>
          <a:lstStyle/>
          <a:p>
            <a:pPr>
              <a:lnSpc>
                <a:spcPct val="107000"/>
              </a:lnSpc>
              <a:spcAft>
                <a:spcPts val="800"/>
              </a:spcAf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INTRODUCTION</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900" kern="100" dirty="0">
                <a:effectLst/>
                <a:latin typeface="Calibri" panose="020F0502020204030204" pitchFamily="34" charset="0"/>
                <a:ea typeface="Calibri" panose="020F0502020204030204" pitchFamily="34" charset="0"/>
                <a:cs typeface="Times New Roman" panose="02020603050405020304" pitchFamily="18" charset="0"/>
              </a:rPr>
              <a:t>The Railway Train Enquiry system is an online enquiry system that is developed for solving customer problem related to train about its information like train name ,number ,time table, and service days. It also includes various types of payment method for customer to choose.</a:t>
            </a:r>
            <a:endParaRPr lang="en-IN" sz="29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05688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F7B9B-06E4-7080-8E07-E398A0CFE645}"/>
              </a:ext>
            </a:extLst>
          </p:cNvPr>
          <p:cNvSpPr>
            <a:spLocks noGrp="1"/>
          </p:cNvSpPr>
          <p:nvPr>
            <p:ph type="title"/>
          </p:nvPr>
        </p:nvSpPr>
        <p:spPr/>
        <p:txBody>
          <a:bodyPr/>
          <a:lstStyle/>
          <a:p>
            <a:pPr marL="571500" indent="-571500">
              <a:buFont typeface="Wingdings" panose="05000000000000000000" pitchFamily="2" charset="2"/>
              <a:buChar char="v"/>
            </a:pPr>
            <a:r>
              <a:rPr lang="en-US" dirty="0"/>
              <a:t>station</a:t>
            </a:r>
            <a:endParaRPr lang="en-IN" dirty="0"/>
          </a:p>
        </p:txBody>
      </p:sp>
      <p:pic>
        <p:nvPicPr>
          <p:cNvPr id="5" name="Content Placeholder 4">
            <a:extLst>
              <a:ext uri="{FF2B5EF4-FFF2-40B4-BE49-F238E27FC236}">
                <a16:creationId xmlns:a16="http://schemas.microsoft.com/office/drawing/2014/main" id="{774F586F-BD44-392D-37F3-81728B9896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25625"/>
            <a:ext cx="12008498" cy="4351338"/>
          </a:xfrm>
        </p:spPr>
      </p:pic>
    </p:spTree>
    <p:extLst>
      <p:ext uri="{BB962C8B-B14F-4D97-AF65-F5344CB8AC3E}">
        <p14:creationId xmlns:p14="http://schemas.microsoft.com/office/powerpoint/2010/main" val="2619037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F20B3-09B8-89CC-4832-2AA52F5B71ED}"/>
              </a:ext>
            </a:extLst>
          </p:cNvPr>
          <p:cNvSpPr>
            <a:spLocks noGrp="1"/>
          </p:cNvSpPr>
          <p:nvPr>
            <p:ph type="title"/>
          </p:nvPr>
        </p:nvSpPr>
        <p:spPr/>
        <p:txBody>
          <a:bodyPr/>
          <a:lstStyle/>
          <a:p>
            <a:r>
              <a:rPr lang="en-US" dirty="0"/>
              <a:t>				</a:t>
            </a:r>
            <a:r>
              <a:rPr lang="en-US" u="sng" dirty="0"/>
              <a:t>SUBQUERIES</a:t>
            </a:r>
            <a:br>
              <a:rPr lang="en-US" u="sng" dirty="0"/>
            </a:br>
            <a:r>
              <a:rPr lang="en-US" sz="2000" dirty="0"/>
              <a:t>1)Show the details of train where train_name=“Maharashtra exp”?</a:t>
            </a:r>
            <a:endParaRPr lang="en-IN" dirty="0"/>
          </a:p>
        </p:txBody>
      </p:sp>
      <p:sp>
        <p:nvSpPr>
          <p:cNvPr id="3" name="Content Placeholder 2">
            <a:extLst>
              <a:ext uri="{FF2B5EF4-FFF2-40B4-BE49-F238E27FC236}">
                <a16:creationId xmlns:a16="http://schemas.microsoft.com/office/drawing/2014/main" id="{0A94EAA3-3EA5-D68D-08CB-E53D6E1BAA89}"/>
              </a:ext>
            </a:extLst>
          </p:cNvPr>
          <p:cNvSpPr>
            <a:spLocks noGrp="1"/>
          </p:cNvSpPr>
          <p:nvPr>
            <p:ph idx="1"/>
          </p:nvPr>
        </p:nvSpPr>
        <p:spPr/>
        <p:txBody>
          <a:bodyPr/>
          <a:lstStyle/>
          <a:p>
            <a:r>
              <a:rPr lang="en-IN" dirty="0"/>
              <a:t> </a:t>
            </a:r>
            <a:r>
              <a:rPr lang="en-IN" sz="2000" dirty="0"/>
              <a:t>MariaDB [railway_e]&gt; select train_name,service_day,zone,trn_describe from train where train_no in(select train_no from station where train_name="maharashtra exp");</a:t>
            </a:r>
          </a:p>
        </p:txBody>
      </p:sp>
      <p:pic>
        <p:nvPicPr>
          <p:cNvPr id="5" name="Picture 4">
            <a:extLst>
              <a:ext uri="{FF2B5EF4-FFF2-40B4-BE49-F238E27FC236}">
                <a16:creationId xmlns:a16="http://schemas.microsoft.com/office/drawing/2014/main" id="{A2894563-7079-142C-42E9-1C581ECED3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86" y="2964139"/>
            <a:ext cx="9862457" cy="3212824"/>
          </a:xfrm>
          <a:prstGeom prst="rect">
            <a:avLst/>
          </a:prstGeom>
        </p:spPr>
      </p:pic>
    </p:spTree>
    <p:extLst>
      <p:ext uri="{BB962C8B-B14F-4D97-AF65-F5344CB8AC3E}">
        <p14:creationId xmlns:p14="http://schemas.microsoft.com/office/powerpoint/2010/main" val="1062994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FC44A-1CA0-40F3-1B9B-06005432AD47}"/>
              </a:ext>
            </a:extLst>
          </p:cNvPr>
          <p:cNvSpPr>
            <a:spLocks noGrp="1"/>
          </p:cNvSpPr>
          <p:nvPr>
            <p:ph type="title"/>
          </p:nvPr>
        </p:nvSpPr>
        <p:spPr/>
        <p:txBody>
          <a:bodyPr>
            <a:normAutofit/>
          </a:bodyPr>
          <a:lstStyle/>
          <a:p>
            <a:r>
              <a:rPr lang="en-US" sz="2400" dirty="0"/>
              <a:t>2)Show all the details of station where service day =“MTFSS”?</a:t>
            </a:r>
            <a:endParaRPr lang="en-IN" sz="2400" dirty="0"/>
          </a:p>
        </p:txBody>
      </p:sp>
      <p:sp>
        <p:nvSpPr>
          <p:cNvPr id="3" name="Content Placeholder 2">
            <a:extLst>
              <a:ext uri="{FF2B5EF4-FFF2-40B4-BE49-F238E27FC236}">
                <a16:creationId xmlns:a16="http://schemas.microsoft.com/office/drawing/2014/main" id="{4FBEA553-B6DD-A032-0E00-90B64282F826}"/>
              </a:ext>
            </a:extLst>
          </p:cNvPr>
          <p:cNvSpPr>
            <a:spLocks noGrp="1"/>
          </p:cNvSpPr>
          <p:nvPr>
            <p:ph idx="1"/>
          </p:nvPr>
        </p:nvSpPr>
        <p:spPr/>
        <p:txBody>
          <a:bodyPr>
            <a:normAutofit/>
          </a:bodyPr>
          <a:lstStyle/>
          <a:p>
            <a:r>
              <a:rPr lang="en-US" sz="2000" dirty="0"/>
              <a:t>MariaDB [railway_e]&gt; select * from station where train_no in(select train_no from train where service_day="M T F S S");</a:t>
            </a:r>
            <a:endParaRPr lang="en-IN" sz="2000" dirty="0"/>
          </a:p>
        </p:txBody>
      </p:sp>
      <p:pic>
        <p:nvPicPr>
          <p:cNvPr id="5" name="Picture 4">
            <a:extLst>
              <a:ext uri="{FF2B5EF4-FFF2-40B4-BE49-F238E27FC236}">
                <a16:creationId xmlns:a16="http://schemas.microsoft.com/office/drawing/2014/main" id="{0E258488-A850-1184-44C8-23F6C7D897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2449744"/>
            <a:ext cx="9322837" cy="3381889"/>
          </a:xfrm>
          <a:prstGeom prst="rect">
            <a:avLst/>
          </a:prstGeom>
        </p:spPr>
      </p:pic>
    </p:spTree>
    <p:extLst>
      <p:ext uri="{BB962C8B-B14F-4D97-AF65-F5344CB8AC3E}">
        <p14:creationId xmlns:p14="http://schemas.microsoft.com/office/powerpoint/2010/main" val="2935733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70B4C-C13C-E333-B4B1-BF23006AA746}"/>
              </a:ext>
            </a:extLst>
          </p:cNvPr>
          <p:cNvSpPr>
            <a:spLocks noGrp="1"/>
          </p:cNvSpPr>
          <p:nvPr>
            <p:ph type="title"/>
          </p:nvPr>
        </p:nvSpPr>
        <p:spPr/>
        <p:txBody>
          <a:bodyPr>
            <a:normAutofit/>
          </a:bodyPr>
          <a:lstStyle/>
          <a:p>
            <a:r>
              <a:rPr lang="en-US" sz="2400" dirty="0"/>
              <a:t>3)Show  class type of the train using user name?</a:t>
            </a:r>
            <a:endParaRPr lang="en-IN" sz="2400" dirty="0"/>
          </a:p>
        </p:txBody>
      </p:sp>
      <p:sp>
        <p:nvSpPr>
          <p:cNvPr id="3" name="Content Placeholder 2">
            <a:extLst>
              <a:ext uri="{FF2B5EF4-FFF2-40B4-BE49-F238E27FC236}">
                <a16:creationId xmlns:a16="http://schemas.microsoft.com/office/drawing/2014/main" id="{83FC9F4D-942C-81AD-B2A4-84683C8C21D8}"/>
              </a:ext>
            </a:extLst>
          </p:cNvPr>
          <p:cNvSpPr>
            <a:spLocks noGrp="1"/>
          </p:cNvSpPr>
          <p:nvPr>
            <p:ph idx="1"/>
          </p:nvPr>
        </p:nvSpPr>
        <p:spPr/>
        <p:txBody>
          <a:bodyPr>
            <a:normAutofit/>
          </a:bodyPr>
          <a:lstStyle/>
          <a:p>
            <a:r>
              <a:rPr lang="en-US" sz="2000" dirty="0"/>
              <a:t>MariaDB [railway_e]&gt; select class_type from train where payment_id in(select payment_id from payment where user_id in(select user_id from user_login where user_name="rohit_dubey"));</a:t>
            </a:r>
            <a:endParaRPr lang="en-IN" sz="2000" dirty="0"/>
          </a:p>
        </p:txBody>
      </p:sp>
      <p:pic>
        <p:nvPicPr>
          <p:cNvPr id="5" name="Picture 4">
            <a:extLst>
              <a:ext uri="{FF2B5EF4-FFF2-40B4-BE49-F238E27FC236}">
                <a16:creationId xmlns:a16="http://schemas.microsoft.com/office/drawing/2014/main" id="{BADB8DA4-3B42-182B-8F37-708753FC8A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7584" y="2855201"/>
            <a:ext cx="7511142" cy="2528562"/>
          </a:xfrm>
          <a:prstGeom prst="rect">
            <a:avLst/>
          </a:prstGeom>
        </p:spPr>
      </p:pic>
    </p:spTree>
    <p:extLst>
      <p:ext uri="{BB962C8B-B14F-4D97-AF65-F5344CB8AC3E}">
        <p14:creationId xmlns:p14="http://schemas.microsoft.com/office/powerpoint/2010/main" val="776283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6F879-00A6-C41E-04E6-509D1AEA1836}"/>
              </a:ext>
            </a:extLst>
          </p:cNvPr>
          <p:cNvSpPr>
            <a:spLocks noGrp="1"/>
          </p:cNvSpPr>
          <p:nvPr>
            <p:ph type="title"/>
          </p:nvPr>
        </p:nvSpPr>
        <p:spPr/>
        <p:txBody>
          <a:bodyPr>
            <a:normAutofit/>
          </a:bodyPr>
          <a:lstStyle/>
          <a:p>
            <a:r>
              <a:rPr lang="en-US" sz="2000" dirty="0"/>
              <a:t>4)Show all the details of payment where age is more than 25 and having payment id greater than 2000?</a:t>
            </a:r>
            <a:endParaRPr lang="en-IN" sz="2000" dirty="0"/>
          </a:p>
        </p:txBody>
      </p:sp>
      <p:sp>
        <p:nvSpPr>
          <p:cNvPr id="3" name="Content Placeholder 2">
            <a:extLst>
              <a:ext uri="{FF2B5EF4-FFF2-40B4-BE49-F238E27FC236}">
                <a16:creationId xmlns:a16="http://schemas.microsoft.com/office/drawing/2014/main" id="{876FA0A1-0B86-9107-2A34-8F335471AE6E}"/>
              </a:ext>
            </a:extLst>
          </p:cNvPr>
          <p:cNvSpPr>
            <a:spLocks noGrp="1"/>
          </p:cNvSpPr>
          <p:nvPr>
            <p:ph idx="1"/>
          </p:nvPr>
        </p:nvSpPr>
        <p:spPr/>
        <p:txBody>
          <a:bodyPr>
            <a:normAutofit/>
          </a:bodyPr>
          <a:lstStyle/>
          <a:p>
            <a:r>
              <a:rPr lang="en-US" sz="1800" dirty="0"/>
              <a:t>MariaDB [railway_e]&gt; select * from payment where user_id in(select user_id from user_login where age&gt;25) having payment_id&gt;2000;</a:t>
            </a:r>
            <a:endParaRPr lang="en-IN" sz="1800" dirty="0"/>
          </a:p>
        </p:txBody>
      </p:sp>
      <p:pic>
        <p:nvPicPr>
          <p:cNvPr id="5" name="Picture 4">
            <a:extLst>
              <a:ext uri="{FF2B5EF4-FFF2-40B4-BE49-F238E27FC236}">
                <a16:creationId xmlns:a16="http://schemas.microsoft.com/office/drawing/2014/main" id="{2FDA87BA-D279-B842-8257-47C8FF5AAB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4318" y="2649365"/>
            <a:ext cx="9629192" cy="3843510"/>
          </a:xfrm>
          <a:prstGeom prst="rect">
            <a:avLst/>
          </a:prstGeom>
        </p:spPr>
      </p:pic>
    </p:spTree>
    <p:extLst>
      <p:ext uri="{BB962C8B-B14F-4D97-AF65-F5344CB8AC3E}">
        <p14:creationId xmlns:p14="http://schemas.microsoft.com/office/powerpoint/2010/main" val="1244477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CE3D8-5510-32AF-E1D7-CD7C2D9B49CF}"/>
              </a:ext>
            </a:extLst>
          </p:cNvPr>
          <p:cNvSpPr>
            <a:spLocks noGrp="1"/>
          </p:cNvSpPr>
          <p:nvPr>
            <p:ph type="title"/>
          </p:nvPr>
        </p:nvSpPr>
        <p:spPr/>
        <p:txBody>
          <a:bodyPr/>
          <a:lstStyle/>
          <a:p>
            <a:r>
              <a:rPr lang="en-US" dirty="0"/>
              <a:t>				</a:t>
            </a:r>
            <a:r>
              <a:rPr lang="en-US" u="sng" dirty="0"/>
              <a:t>JOINS</a:t>
            </a:r>
            <a:br>
              <a:rPr lang="en-US" u="sng" dirty="0"/>
            </a:br>
            <a:r>
              <a:rPr lang="en-US" sz="2000" dirty="0"/>
              <a:t>1) join table user_login and payment.</a:t>
            </a:r>
            <a:endParaRPr lang="en-IN" dirty="0"/>
          </a:p>
        </p:txBody>
      </p:sp>
      <p:sp>
        <p:nvSpPr>
          <p:cNvPr id="3" name="Content Placeholder 2">
            <a:extLst>
              <a:ext uri="{FF2B5EF4-FFF2-40B4-BE49-F238E27FC236}">
                <a16:creationId xmlns:a16="http://schemas.microsoft.com/office/drawing/2014/main" id="{1CF8B37C-886E-7E1E-C66F-A4DCB24B3DC2}"/>
              </a:ext>
            </a:extLst>
          </p:cNvPr>
          <p:cNvSpPr>
            <a:spLocks noGrp="1"/>
          </p:cNvSpPr>
          <p:nvPr>
            <p:ph idx="1"/>
          </p:nvPr>
        </p:nvSpPr>
        <p:spPr/>
        <p:txBody>
          <a:bodyPr>
            <a:normAutofit/>
          </a:bodyPr>
          <a:lstStyle/>
          <a:p>
            <a:r>
              <a:rPr lang="en-IN" sz="2000" dirty="0"/>
              <a:t>MariaDB [railway_e]&gt; select * from user_login inner join payment on user_login.user_id=payment.user_id;</a:t>
            </a:r>
          </a:p>
        </p:txBody>
      </p:sp>
      <p:pic>
        <p:nvPicPr>
          <p:cNvPr id="5" name="Picture 4">
            <a:extLst>
              <a:ext uri="{FF2B5EF4-FFF2-40B4-BE49-F238E27FC236}">
                <a16:creationId xmlns:a16="http://schemas.microsoft.com/office/drawing/2014/main" id="{3C4BA641-8772-4839-B097-1AC6FB2CD1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544087"/>
            <a:ext cx="12192000" cy="4220607"/>
          </a:xfrm>
          <a:prstGeom prst="rect">
            <a:avLst/>
          </a:prstGeom>
        </p:spPr>
      </p:pic>
    </p:spTree>
    <p:extLst>
      <p:ext uri="{BB962C8B-B14F-4D97-AF65-F5344CB8AC3E}">
        <p14:creationId xmlns:p14="http://schemas.microsoft.com/office/powerpoint/2010/main" val="1241447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D65FB-56BE-B7A6-5B66-955DD89EDBEA}"/>
              </a:ext>
            </a:extLst>
          </p:cNvPr>
          <p:cNvSpPr>
            <a:spLocks noGrp="1"/>
          </p:cNvSpPr>
          <p:nvPr>
            <p:ph type="title"/>
          </p:nvPr>
        </p:nvSpPr>
        <p:spPr/>
        <p:txBody>
          <a:bodyPr/>
          <a:lstStyle/>
          <a:p>
            <a:r>
              <a:rPr lang="en-US" sz="2000" dirty="0"/>
              <a:t>2)left </a:t>
            </a:r>
            <a:r>
              <a:rPr lang="en-US" sz="2400" dirty="0"/>
              <a:t>join the user_login table.</a:t>
            </a:r>
            <a:endParaRPr lang="en-IN" sz="2400" dirty="0"/>
          </a:p>
        </p:txBody>
      </p:sp>
      <p:sp>
        <p:nvSpPr>
          <p:cNvPr id="3" name="Content Placeholder 2">
            <a:extLst>
              <a:ext uri="{FF2B5EF4-FFF2-40B4-BE49-F238E27FC236}">
                <a16:creationId xmlns:a16="http://schemas.microsoft.com/office/drawing/2014/main" id="{DC119521-8315-13FE-4568-24E6C52464EE}"/>
              </a:ext>
            </a:extLst>
          </p:cNvPr>
          <p:cNvSpPr>
            <a:spLocks noGrp="1"/>
          </p:cNvSpPr>
          <p:nvPr>
            <p:ph idx="1"/>
          </p:nvPr>
        </p:nvSpPr>
        <p:spPr/>
        <p:txBody>
          <a:bodyPr>
            <a:normAutofit/>
          </a:bodyPr>
          <a:lstStyle/>
          <a:p>
            <a:r>
              <a:rPr lang="en-IN" sz="2000" dirty="0"/>
              <a:t>MariaDB [railway_e]&gt; select user_login.user_name,user_login.user_id,user_login.email_id,user_login.user_password from user_login left join payment on user_login.user_id=payment.user_id;</a:t>
            </a:r>
          </a:p>
        </p:txBody>
      </p:sp>
      <p:pic>
        <p:nvPicPr>
          <p:cNvPr id="5" name="Picture 4">
            <a:extLst>
              <a:ext uri="{FF2B5EF4-FFF2-40B4-BE49-F238E27FC236}">
                <a16:creationId xmlns:a16="http://schemas.microsoft.com/office/drawing/2014/main" id="{5E3828A6-26A6-71E7-7D93-D83A85CC5D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18" y="2743201"/>
            <a:ext cx="11821886" cy="4114800"/>
          </a:xfrm>
          <a:prstGeom prst="rect">
            <a:avLst/>
          </a:prstGeom>
        </p:spPr>
      </p:pic>
    </p:spTree>
    <p:extLst>
      <p:ext uri="{BB962C8B-B14F-4D97-AF65-F5344CB8AC3E}">
        <p14:creationId xmlns:p14="http://schemas.microsoft.com/office/powerpoint/2010/main" val="2978507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084AE-B20B-3790-58CC-7EFFB676D815}"/>
              </a:ext>
            </a:extLst>
          </p:cNvPr>
          <p:cNvSpPr>
            <a:spLocks noGrp="1"/>
          </p:cNvSpPr>
          <p:nvPr>
            <p:ph type="title"/>
          </p:nvPr>
        </p:nvSpPr>
        <p:spPr/>
        <p:txBody>
          <a:bodyPr/>
          <a:lstStyle/>
          <a:p>
            <a:r>
              <a:rPr lang="en-US" sz="2000" dirty="0"/>
              <a:t>3) Right join train and station table.</a:t>
            </a:r>
            <a:endParaRPr lang="en-IN" dirty="0"/>
          </a:p>
        </p:txBody>
      </p:sp>
      <p:sp>
        <p:nvSpPr>
          <p:cNvPr id="3" name="Content Placeholder 2">
            <a:extLst>
              <a:ext uri="{FF2B5EF4-FFF2-40B4-BE49-F238E27FC236}">
                <a16:creationId xmlns:a16="http://schemas.microsoft.com/office/drawing/2014/main" id="{9F912B17-D1EB-6C5E-C356-FD1EC95C58D6}"/>
              </a:ext>
            </a:extLst>
          </p:cNvPr>
          <p:cNvSpPr>
            <a:spLocks noGrp="1"/>
          </p:cNvSpPr>
          <p:nvPr>
            <p:ph idx="1"/>
          </p:nvPr>
        </p:nvSpPr>
        <p:spPr/>
        <p:txBody>
          <a:bodyPr>
            <a:normAutofit/>
          </a:bodyPr>
          <a:lstStyle/>
          <a:p>
            <a:r>
              <a:rPr lang="en-IN" sz="2000" dirty="0"/>
              <a:t>MariaDB [railway_e]&gt; select train.train_no,station.train_name,train.service_day,train.class_type from train right join station on train.train_no=station.train_no;</a:t>
            </a:r>
          </a:p>
        </p:txBody>
      </p:sp>
      <p:pic>
        <p:nvPicPr>
          <p:cNvPr id="6" name="Picture 5">
            <a:extLst>
              <a:ext uri="{FF2B5EF4-FFF2-40B4-BE49-F238E27FC236}">
                <a16:creationId xmlns:a16="http://schemas.microsoft.com/office/drawing/2014/main" id="{62911664-8F0B-AE9D-682E-D0CF216935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699" y="2481943"/>
            <a:ext cx="9395926" cy="4584484"/>
          </a:xfrm>
          <a:prstGeom prst="rect">
            <a:avLst/>
          </a:prstGeom>
        </p:spPr>
      </p:pic>
    </p:spTree>
    <p:extLst>
      <p:ext uri="{BB962C8B-B14F-4D97-AF65-F5344CB8AC3E}">
        <p14:creationId xmlns:p14="http://schemas.microsoft.com/office/powerpoint/2010/main" val="4172276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090A0-E9AB-B328-E1DF-69994F1B4098}"/>
              </a:ext>
            </a:extLst>
          </p:cNvPr>
          <p:cNvSpPr>
            <a:spLocks noGrp="1"/>
          </p:cNvSpPr>
          <p:nvPr>
            <p:ph type="title"/>
          </p:nvPr>
        </p:nvSpPr>
        <p:spPr/>
        <p:txBody>
          <a:bodyPr/>
          <a:lstStyle/>
          <a:p>
            <a:r>
              <a:rPr lang="en-US" u="sng" dirty="0"/>
              <a:t>ERD DIAGRAM:</a:t>
            </a:r>
            <a:endParaRPr lang="en-IN" u="sng" dirty="0"/>
          </a:p>
        </p:txBody>
      </p:sp>
      <p:pic>
        <p:nvPicPr>
          <p:cNvPr id="14" name="Content Placeholder 13">
            <a:extLst>
              <a:ext uri="{FF2B5EF4-FFF2-40B4-BE49-F238E27FC236}">
                <a16:creationId xmlns:a16="http://schemas.microsoft.com/office/drawing/2014/main" id="{C45904F8-2E16-92D9-1853-A9AA0D956A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8065" y="0"/>
            <a:ext cx="7716417" cy="6858000"/>
          </a:xfrm>
        </p:spPr>
      </p:pic>
    </p:spTree>
    <p:extLst>
      <p:ext uri="{BB962C8B-B14F-4D97-AF65-F5344CB8AC3E}">
        <p14:creationId xmlns:p14="http://schemas.microsoft.com/office/powerpoint/2010/main" val="4155771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9BBA4-23A5-5730-BF69-11079F31B61B}"/>
              </a:ext>
            </a:extLst>
          </p:cNvPr>
          <p:cNvSpPr>
            <a:spLocks noGrp="1"/>
          </p:cNvSpPr>
          <p:nvPr>
            <p:ph type="title"/>
          </p:nvPr>
        </p:nvSpPr>
        <p:spPr>
          <a:xfrm>
            <a:off x="1024812" y="318472"/>
            <a:ext cx="10515600" cy="1325563"/>
          </a:xfrm>
        </p:spPr>
        <p:txBody>
          <a:bodyPr/>
          <a:lstStyle/>
          <a:p>
            <a:r>
              <a:rPr lang="en-US" sz="3200" dirty="0"/>
              <a:t>			</a:t>
            </a:r>
            <a:r>
              <a:rPr lang="en-US" sz="3200" u="sng" dirty="0"/>
              <a:t>STRUCTURE OF TABLES</a:t>
            </a:r>
            <a:endParaRPr lang="en-IN" sz="3200" u="sng" dirty="0"/>
          </a:p>
        </p:txBody>
      </p:sp>
      <p:sp>
        <p:nvSpPr>
          <p:cNvPr id="3" name="Content Placeholder 2">
            <a:extLst>
              <a:ext uri="{FF2B5EF4-FFF2-40B4-BE49-F238E27FC236}">
                <a16:creationId xmlns:a16="http://schemas.microsoft.com/office/drawing/2014/main" id="{CAAB4AA1-0B7D-1123-171D-9451026820C8}"/>
              </a:ext>
            </a:extLst>
          </p:cNvPr>
          <p:cNvSpPr>
            <a:spLocks noGrp="1"/>
          </p:cNvSpPr>
          <p:nvPr>
            <p:ph idx="1"/>
          </p:nvPr>
        </p:nvSpPr>
        <p:spPr/>
        <p:txBody>
          <a:bodyPr/>
          <a:lstStyle/>
          <a:p>
            <a:pPr marL="0" indent="0">
              <a:buNone/>
            </a:pPr>
            <a:r>
              <a:rPr lang="en-IN" sz="2000" dirty="0"/>
              <a:t>1)USER _LOGIN: In this table contents all the information of user need to login:</a:t>
            </a:r>
          </a:p>
        </p:txBody>
      </p:sp>
      <p:pic>
        <p:nvPicPr>
          <p:cNvPr id="7" name="Picture 6">
            <a:extLst>
              <a:ext uri="{FF2B5EF4-FFF2-40B4-BE49-F238E27FC236}">
                <a16:creationId xmlns:a16="http://schemas.microsoft.com/office/drawing/2014/main" id="{8236CB5A-CC2C-D23E-B0A5-02594F463C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92898"/>
            <a:ext cx="12101804" cy="4935894"/>
          </a:xfrm>
          <a:prstGeom prst="rect">
            <a:avLst/>
          </a:prstGeom>
        </p:spPr>
      </p:pic>
    </p:spTree>
    <p:extLst>
      <p:ext uri="{BB962C8B-B14F-4D97-AF65-F5344CB8AC3E}">
        <p14:creationId xmlns:p14="http://schemas.microsoft.com/office/powerpoint/2010/main" val="894400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36C7C-6F12-DF71-418E-4C6DF1D953F6}"/>
              </a:ext>
            </a:extLst>
          </p:cNvPr>
          <p:cNvSpPr>
            <a:spLocks noGrp="1"/>
          </p:cNvSpPr>
          <p:nvPr>
            <p:ph type="title"/>
          </p:nvPr>
        </p:nvSpPr>
        <p:spPr/>
        <p:txBody>
          <a:bodyPr>
            <a:normAutofit/>
          </a:bodyPr>
          <a:lstStyle/>
          <a:p>
            <a:r>
              <a:rPr lang="en-US" sz="2400" dirty="0"/>
              <a:t>2)Payment</a:t>
            </a:r>
            <a:endParaRPr lang="en-IN" sz="2400" dirty="0"/>
          </a:p>
        </p:txBody>
      </p:sp>
      <p:sp>
        <p:nvSpPr>
          <p:cNvPr id="3" name="Content Placeholder 2">
            <a:extLst>
              <a:ext uri="{FF2B5EF4-FFF2-40B4-BE49-F238E27FC236}">
                <a16:creationId xmlns:a16="http://schemas.microsoft.com/office/drawing/2014/main" id="{DDC8DDBB-3443-3133-A7D0-7BF20FF061BA}"/>
              </a:ext>
            </a:extLst>
          </p:cNvPr>
          <p:cNvSpPr>
            <a:spLocks noGrp="1"/>
          </p:cNvSpPr>
          <p:nvPr>
            <p:ph idx="1"/>
          </p:nvPr>
        </p:nvSpPr>
        <p:spPr/>
        <p:txBody>
          <a:bodyPr/>
          <a:lstStyle/>
          <a:p>
            <a:pPr marL="0" indent="0">
              <a:buNone/>
            </a:pPr>
            <a:r>
              <a:rPr lang="en-US" sz="1800" dirty="0"/>
              <a:t>In this table given the information related to payment that how user can do fare payment to railway</a:t>
            </a:r>
            <a:endParaRPr lang="en-IN" sz="1800" dirty="0"/>
          </a:p>
        </p:txBody>
      </p:sp>
      <p:pic>
        <p:nvPicPr>
          <p:cNvPr id="5" name="Picture 4">
            <a:extLst>
              <a:ext uri="{FF2B5EF4-FFF2-40B4-BE49-F238E27FC236}">
                <a16:creationId xmlns:a16="http://schemas.microsoft.com/office/drawing/2014/main" id="{C8A79967-D440-9392-4052-5830F9CC9C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39348"/>
            <a:ext cx="12192000" cy="2864498"/>
          </a:xfrm>
          <a:prstGeom prst="rect">
            <a:avLst/>
          </a:prstGeom>
        </p:spPr>
      </p:pic>
    </p:spTree>
    <p:extLst>
      <p:ext uri="{BB962C8B-B14F-4D97-AF65-F5344CB8AC3E}">
        <p14:creationId xmlns:p14="http://schemas.microsoft.com/office/powerpoint/2010/main" val="3826594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4D255-7B17-F420-5B6C-23D54848B98F}"/>
              </a:ext>
            </a:extLst>
          </p:cNvPr>
          <p:cNvSpPr>
            <a:spLocks noGrp="1"/>
          </p:cNvSpPr>
          <p:nvPr>
            <p:ph type="title"/>
          </p:nvPr>
        </p:nvSpPr>
        <p:spPr/>
        <p:txBody>
          <a:bodyPr>
            <a:normAutofit/>
          </a:bodyPr>
          <a:lstStyle/>
          <a:p>
            <a:r>
              <a:rPr lang="en-US" sz="3600" dirty="0"/>
              <a:t>3)Train</a:t>
            </a:r>
            <a:endParaRPr lang="en-IN" sz="3600" dirty="0"/>
          </a:p>
        </p:txBody>
      </p:sp>
      <p:sp>
        <p:nvSpPr>
          <p:cNvPr id="3" name="Content Placeholder 2">
            <a:extLst>
              <a:ext uri="{FF2B5EF4-FFF2-40B4-BE49-F238E27FC236}">
                <a16:creationId xmlns:a16="http://schemas.microsoft.com/office/drawing/2014/main" id="{AC52765B-C5A0-BD83-282F-1FBBAB53ED03}"/>
              </a:ext>
            </a:extLst>
          </p:cNvPr>
          <p:cNvSpPr>
            <a:spLocks noGrp="1"/>
          </p:cNvSpPr>
          <p:nvPr>
            <p:ph idx="1"/>
          </p:nvPr>
        </p:nvSpPr>
        <p:spPr/>
        <p:txBody>
          <a:bodyPr/>
          <a:lstStyle/>
          <a:p>
            <a:r>
              <a:rPr lang="en-US" dirty="0"/>
              <a:t>In this table given the information about train </a:t>
            </a:r>
            <a:endParaRPr lang="en-IN" dirty="0"/>
          </a:p>
        </p:txBody>
      </p:sp>
      <p:pic>
        <p:nvPicPr>
          <p:cNvPr id="5" name="Picture 4">
            <a:extLst>
              <a:ext uri="{FF2B5EF4-FFF2-40B4-BE49-F238E27FC236}">
                <a16:creationId xmlns:a16="http://schemas.microsoft.com/office/drawing/2014/main" id="{4C9F2B9F-658C-5F0F-0BD9-872318E83A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00604"/>
            <a:ext cx="12192000" cy="4282751"/>
          </a:xfrm>
          <a:prstGeom prst="rect">
            <a:avLst/>
          </a:prstGeom>
        </p:spPr>
      </p:pic>
    </p:spTree>
    <p:extLst>
      <p:ext uri="{BB962C8B-B14F-4D97-AF65-F5344CB8AC3E}">
        <p14:creationId xmlns:p14="http://schemas.microsoft.com/office/powerpoint/2010/main" val="666962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E397E-59FE-A3D8-7D77-9141A2B46499}"/>
              </a:ext>
            </a:extLst>
          </p:cNvPr>
          <p:cNvSpPr>
            <a:spLocks noGrp="1"/>
          </p:cNvSpPr>
          <p:nvPr>
            <p:ph type="title"/>
          </p:nvPr>
        </p:nvSpPr>
        <p:spPr/>
        <p:txBody>
          <a:bodyPr>
            <a:normAutofit/>
          </a:bodyPr>
          <a:lstStyle/>
          <a:p>
            <a:r>
              <a:rPr lang="en-US" sz="2400" dirty="0"/>
              <a:t>4)station:</a:t>
            </a:r>
            <a:endParaRPr lang="en-IN" sz="2400" dirty="0"/>
          </a:p>
        </p:txBody>
      </p:sp>
      <p:sp>
        <p:nvSpPr>
          <p:cNvPr id="3" name="Content Placeholder 2">
            <a:extLst>
              <a:ext uri="{FF2B5EF4-FFF2-40B4-BE49-F238E27FC236}">
                <a16:creationId xmlns:a16="http://schemas.microsoft.com/office/drawing/2014/main" id="{779715B5-C06D-D3EC-05B3-D9F7C2029A91}"/>
              </a:ext>
            </a:extLst>
          </p:cNvPr>
          <p:cNvSpPr>
            <a:spLocks noGrp="1"/>
          </p:cNvSpPr>
          <p:nvPr>
            <p:ph idx="1"/>
          </p:nvPr>
        </p:nvSpPr>
        <p:spPr/>
        <p:txBody>
          <a:bodyPr/>
          <a:lstStyle/>
          <a:p>
            <a:pPr marL="0" indent="0">
              <a:buNone/>
            </a:pPr>
            <a:r>
              <a:rPr lang="en-US" sz="2000" dirty="0"/>
              <a:t>In this table given all the details of station</a:t>
            </a:r>
            <a:r>
              <a:rPr lang="en-US" dirty="0"/>
              <a:t>. </a:t>
            </a:r>
            <a:endParaRPr lang="en-IN" dirty="0"/>
          </a:p>
        </p:txBody>
      </p:sp>
      <p:pic>
        <p:nvPicPr>
          <p:cNvPr id="5" name="Picture 4">
            <a:extLst>
              <a:ext uri="{FF2B5EF4-FFF2-40B4-BE49-F238E27FC236}">
                <a16:creationId xmlns:a16="http://schemas.microsoft.com/office/drawing/2014/main" id="{5D5B908E-F9AE-C192-9FA9-E6A28628BC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21902"/>
            <a:ext cx="12192000" cy="3689997"/>
          </a:xfrm>
          <a:prstGeom prst="rect">
            <a:avLst/>
          </a:prstGeom>
        </p:spPr>
      </p:pic>
    </p:spTree>
    <p:extLst>
      <p:ext uri="{BB962C8B-B14F-4D97-AF65-F5344CB8AC3E}">
        <p14:creationId xmlns:p14="http://schemas.microsoft.com/office/powerpoint/2010/main" val="417364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5C77F-98E2-9706-95C9-4384D961D989}"/>
              </a:ext>
            </a:extLst>
          </p:cNvPr>
          <p:cNvSpPr>
            <a:spLocks noGrp="1"/>
          </p:cNvSpPr>
          <p:nvPr>
            <p:ph type="title"/>
          </p:nvPr>
        </p:nvSpPr>
        <p:spPr/>
        <p:txBody>
          <a:bodyPr/>
          <a:lstStyle/>
          <a:p>
            <a:r>
              <a:rPr lang="en-US" dirty="0"/>
              <a:t>			</a:t>
            </a:r>
            <a:r>
              <a:rPr lang="en-US" sz="3600" u="sng" dirty="0"/>
              <a:t>CONTENTS OF TABLES</a:t>
            </a:r>
            <a:endParaRPr lang="en-IN" sz="3600" u="sng" dirty="0"/>
          </a:p>
        </p:txBody>
      </p:sp>
      <p:sp>
        <p:nvSpPr>
          <p:cNvPr id="3" name="Content Placeholder 2">
            <a:extLst>
              <a:ext uri="{FF2B5EF4-FFF2-40B4-BE49-F238E27FC236}">
                <a16:creationId xmlns:a16="http://schemas.microsoft.com/office/drawing/2014/main" id="{CEF332DB-2F32-3C28-0205-E1706637D533}"/>
              </a:ext>
            </a:extLst>
          </p:cNvPr>
          <p:cNvSpPr>
            <a:spLocks noGrp="1"/>
          </p:cNvSpPr>
          <p:nvPr>
            <p:ph idx="1"/>
          </p:nvPr>
        </p:nvSpPr>
        <p:spPr/>
        <p:txBody>
          <a:bodyPr>
            <a:normAutofit/>
          </a:bodyPr>
          <a:lstStyle/>
          <a:p>
            <a:pPr>
              <a:buFont typeface="Wingdings" panose="05000000000000000000" pitchFamily="2" charset="2"/>
              <a:buChar char="v"/>
            </a:pPr>
            <a:r>
              <a:rPr lang="en-US" sz="2400" dirty="0"/>
              <a:t> USER_LOGIN :</a:t>
            </a:r>
            <a:endParaRPr lang="en-IN" sz="2400" dirty="0"/>
          </a:p>
        </p:txBody>
      </p:sp>
      <p:pic>
        <p:nvPicPr>
          <p:cNvPr id="5" name="Picture 4">
            <a:extLst>
              <a:ext uri="{FF2B5EF4-FFF2-40B4-BE49-F238E27FC236}">
                <a16:creationId xmlns:a16="http://schemas.microsoft.com/office/drawing/2014/main" id="{67FFC02A-3F76-41B3-755F-B12A638C0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41984"/>
            <a:ext cx="12191999" cy="4516016"/>
          </a:xfrm>
          <a:prstGeom prst="rect">
            <a:avLst/>
          </a:prstGeom>
        </p:spPr>
      </p:pic>
    </p:spTree>
    <p:extLst>
      <p:ext uri="{BB962C8B-B14F-4D97-AF65-F5344CB8AC3E}">
        <p14:creationId xmlns:p14="http://schemas.microsoft.com/office/powerpoint/2010/main" val="3516711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4C1C9-B9BF-868E-9DD1-E85BF308FCDB}"/>
              </a:ext>
            </a:extLst>
          </p:cNvPr>
          <p:cNvSpPr>
            <a:spLocks noGrp="1"/>
          </p:cNvSpPr>
          <p:nvPr>
            <p:ph type="title"/>
          </p:nvPr>
        </p:nvSpPr>
        <p:spPr/>
        <p:txBody>
          <a:bodyPr/>
          <a:lstStyle/>
          <a:p>
            <a:pPr marL="571500" indent="-571500">
              <a:buFont typeface="Wingdings" panose="05000000000000000000" pitchFamily="2" charset="2"/>
              <a:buChar char="v"/>
            </a:pPr>
            <a:r>
              <a:rPr lang="en-US" sz="2800" dirty="0"/>
              <a:t>Payment :</a:t>
            </a:r>
            <a:br>
              <a:rPr lang="en-US" dirty="0"/>
            </a:br>
            <a:endParaRPr lang="en-IN" dirty="0"/>
          </a:p>
        </p:txBody>
      </p:sp>
      <p:pic>
        <p:nvPicPr>
          <p:cNvPr id="5" name="Content Placeholder 4">
            <a:extLst>
              <a:ext uri="{FF2B5EF4-FFF2-40B4-BE49-F238E27FC236}">
                <a16:creationId xmlns:a16="http://schemas.microsoft.com/office/drawing/2014/main" id="{C906A5C0-C051-5C1A-AE20-DF87BB6727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94318"/>
            <a:ext cx="12192000" cy="5467739"/>
          </a:xfrm>
        </p:spPr>
      </p:pic>
    </p:spTree>
    <p:extLst>
      <p:ext uri="{BB962C8B-B14F-4D97-AF65-F5344CB8AC3E}">
        <p14:creationId xmlns:p14="http://schemas.microsoft.com/office/powerpoint/2010/main" val="3892705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84397-F562-6F7D-8168-716F5AE16BBD}"/>
              </a:ext>
            </a:extLst>
          </p:cNvPr>
          <p:cNvSpPr>
            <a:spLocks noGrp="1"/>
          </p:cNvSpPr>
          <p:nvPr>
            <p:ph type="title"/>
          </p:nvPr>
        </p:nvSpPr>
        <p:spPr/>
        <p:txBody>
          <a:bodyPr/>
          <a:lstStyle/>
          <a:p>
            <a:pPr marL="571500" indent="-571500">
              <a:buFont typeface="Wingdings" panose="05000000000000000000" pitchFamily="2" charset="2"/>
              <a:buChar char="v"/>
            </a:pPr>
            <a:r>
              <a:rPr lang="en-US" dirty="0"/>
              <a:t>train</a:t>
            </a:r>
            <a:endParaRPr lang="en-IN" dirty="0"/>
          </a:p>
        </p:txBody>
      </p:sp>
      <p:pic>
        <p:nvPicPr>
          <p:cNvPr id="5" name="Content Placeholder 4">
            <a:extLst>
              <a:ext uri="{FF2B5EF4-FFF2-40B4-BE49-F238E27FC236}">
                <a16:creationId xmlns:a16="http://schemas.microsoft.com/office/drawing/2014/main" id="{CF83A1C7-0483-E7D5-8F08-375325B623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644" y="1371600"/>
            <a:ext cx="12117355" cy="5374433"/>
          </a:xfrm>
        </p:spPr>
      </p:pic>
    </p:spTree>
    <p:extLst>
      <p:ext uri="{BB962C8B-B14F-4D97-AF65-F5344CB8AC3E}">
        <p14:creationId xmlns:p14="http://schemas.microsoft.com/office/powerpoint/2010/main" val="1888389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2240</TotalTime>
  <Words>547</Words>
  <Application>Microsoft Office PowerPoint</Application>
  <PresentationFormat>Widescreen</PresentationFormat>
  <Paragraphs>32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RAILWAY TRAIN ENQUIRY SYSTEM </vt:lpstr>
      <vt:lpstr>ERD DIAGRAM:</vt:lpstr>
      <vt:lpstr>   STRUCTURE OF TABLES</vt:lpstr>
      <vt:lpstr>2)Payment</vt:lpstr>
      <vt:lpstr>3)Train</vt:lpstr>
      <vt:lpstr>4)station:</vt:lpstr>
      <vt:lpstr>   CONTENTS OF TABLES</vt:lpstr>
      <vt:lpstr>Payment : </vt:lpstr>
      <vt:lpstr>train</vt:lpstr>
      <vt:lpstr>station</vt:lpstr>
      <vt:lpstr>    SUBQUERIES 1)Show the details of train where train_name=“Maharashtra exp”?</vt:lpstr>
      <vt:lpstr>2)Show all the details of station where service day =“MTFSS”?</vt:lpstr>
      <vt:lpstr>3)Show  class type of the train using user name?</vt:lpstr>
      <vt:lpstr>4)Show all the details of payment where age is more than 25 and having payment id greater than 2000?</vt:lpstr>
      <vt:lpstr>    JOINS 1) join table user_login and payment.</vt:lpstr>
      <vt:lpstr>2)left join the user_login table.</vt:lpstr>
      <vt:lpstr>3) Right join train and station 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RAILWAY TRAIN ENQUIRY SYSTEM </dc:title>
  <dc:creator>satyam upadhyay</dc:creator>
  <cp:lastModifiedBy>satyam upadhyay</cp:lastModifiedBy>
  <cp:revision>1</cp:revision>
  <dcterms:created xsi:type="dcterms:W3CDTF">2023-04-30T12:33:22Z</dcterms:created>
  <dcterms:modified xsi:type="dcterms:W3CDTF">2023-05-02T17:00:22Z</dcterms:modified>
</cp:coreProperties>
</file>