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37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4034" autoAdjust="0"/>
  </p:normalViewPr>
  <p:slideViewPr>
    <p:cSldViewPr>
      <p:cViewPr varScale="1">
        <p:scale>
          <a:sx n="96" d="100"/>
          <a:sy n="96" d="100"/>
        </p:scale>
        <p:origin x="84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4/03/20/us/los-angeles-waymo-driver.html?unlocked_article_code=1.fU0.FGg0.B_hsgTPtm6C9&amp;smid=url-sh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User-Centered Design</a:t>
            </a:r>
            <a:br>
              <a:rPr lang="en-US" dirty="0"/>
            </a:br>
            <a:r>
              <a:rPr lang="en-US" dirty="0"/>
              <a:t>CSP 588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Prof. 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#4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UX design for passengers in </a:t>
            </a:r>
            <a:r>
              <a:rPr lang="en-US" altLang="en-US" dirty="0">
                <a:hlinkClick r:id="rId3"/>
              </a:rPr>
              <a:t>driverless ride-share</a:t>
            </a:r>
            <a:r>
              <a:rPr lang="en-US" altLang="en-US" dirty="0">
                <a:hlinkClick r:id="rId3"/>
              </a:rPr>
              <a:t>s</a:t>
            </a:r>
            <a:r>
              <a:rPr lang="en-US" altLang="en-US" dirty="0"/>
              <a:t>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Specify passenger requirements in terms of: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Pain points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Objectives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Emotional Impact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Examine concerns: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Safety 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Reliability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Ethical concerns regarding job displacement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Design a UX for the passenger to feel adequately aware and “in control”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Sketch information displays and user inputs in the car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arenR"/>
            </a:pPr>
            <a:r>
              <a:rPr lang="en-US" altLang="en-US" dirty="0"/>
              <a:t>Describe the functions of an app for managing trips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Submit your response document (.doc or .pdf) by Apr. 20</a:t>
            </a:r>
            <a:r>
              <a:rPr lang="en-US" altLang="en-US" baseline="30000" dirty="0"/>
              <a:t>th</a:t>
            </a:r>
            <a:r>
              <a:rPr lang="en-US" altLang="en-US" dirty="0"/>
              <a:t>  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5644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254</Words>
  <Application>Microsoft Office PowerPoint</Application>
  <PresentationFormat>On-screen Show (4:3)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User-Centered Design CSP 588</vt:lpstr>
      <vt:lpstr>Homework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2024-03-27T13:06:37Z</dcterms:modified>
</cp:coreProperties>
</file>