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08" r:id="rId4"/>
    <p:sldId id="311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33"/>
    <a:srgbClr val="008C58"/>
    <a:srgbClr val="002033"/>
    <a:srgbClr val="2B323B"/>
    <a:srgbClr val="00B09B"/>
    <a:srgbClr val="F0EEEF"/>
    <a:srgbClr val="0D95BC"/>
    <a:srgbClr val="DF361F"/>
    <a:srgbClr val="6C2B43"/>
    <a:srgbClr val="7B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4" autoAdjust="0"/>
    <p:restoredTop sz="96316" autoAdjust="0"/>
  </p:normalViewPr>
  <p:slideViewPr>
    <p:cSldViewPr snapToGrid="0" showGuides="1">
      <p:cViewPr varScale="1">
        <p:scale>
          <a:sx n="125" d="100"/>
          <a:sy n="125" d="100"/>
        </p:scale>
        <p:origin x="2206" y="3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5E2E4-AF02-C227-C618-C26784F84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33C6A5-27F2-0A1A-6073-A78191378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50BCC5-B8CF-777B-B667-7019F59F5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3B803-6B00-25F9-7A0D-01A5BCEA4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7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84C250-509E-908D-C81A-39BFF14A5B92}"/>
              </a:ext>
            </a:extLst>
          </p:cNvPr>
          <p:cNvSpPr txBox="1"/>
          <p:nvPr userDrawn="1"/>
        </p:nvSpPr>
        <p:spPr>
          <a:xfrm>
            <a:off x="555570" y="55003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by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74505A-5DDC-14EE-67AD-4B03CA56FD5E}"/>
              </a:ext>
            </a:extLst>
          </p:cNvPr>
          <p:cNvGrpSpPr/>
          <p:nvPr userDrawn="1"/>
        </p:nvGrpSpPr>
        <p:grpSpPr>
          <a:xfrm>
            <a:off x="645887" y="1021854"/>
            <a:ext cx="5325710" cy="549583"/>
            <a:chOff x="757647" y="1021854"/>
            <a:chExt cx="5325710" cy="54958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C09501F8-710E-4D07-191D-A96E38245920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F62170EA-1B34-6248-05C7-D3213905297A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1" name="Shape">
            <a:extLst>
              <a:ext uri="{FF2B5EF4-FFF2-40B4-BE49-F238E27FC236}">
                <a16:creationId xmlns:a16="http://schemas.microsoft.com/office/drawing/2014/main" id="{E4034BC6-C2D3-C11D-D4EC-D91B6051416F}"/>
              </a:ext>
            </a:extLst>
          </p:cNvPr>
          <p:cNvSpPr/>
          <p:nvPr userDrawn="1"/>
        </p:nvSpPr>
        <p:spPr>
          <a:xfrm>
            <a:off x="1994193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F726ADB9-4B12-25E5-D0CB-F7BD29E51D7D}"/>
              </a:ext>
            </a:extLst>
          </p:cNvPr>
          <p:cNvSpPr/>
          <p:nvPr userDrawn="1"/>
        </p:nvSpPr>
        <p:spPr>
          <a:xfrm>
            <a:off x="4876102" y="3616960"/>
            <a:ext cx="4267898" cy="260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3034-CA84-5134-BBFF-E62332F74037}"/>
              </a:ext>
            </a:extLst>
          </p:cNvPr>
          <p:cNvSpPr txBox="1"/>
          <p:nvPr userDrawn="1"/>
        </p:nvSpPr>
        <p:spPr>
          <a:xfrm>
            <a:off x="55557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00B5A-597D-1AB4-4EF1-CA53E781C125}"/>
              </a:ext>
            </a:extLst>
          </p:cNvPr>
          <p:cNvSpPr txBox="1"/>
          <p:nvPr userDrawn="1"/>
        </p:nvSpPr>
        <p:spPr>
          <a:xfrm>
            <a:off x="55556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0C05D-1E90-0602-49A1-8A1743452AE4}"/>
              </a:ext>
            </a:extLst>
          </p:cNvPr>
          <p:cNvSpPr txBox="1"/>
          <p:nvPr userDrawn="1"/>
        </p:nvSpPr>
        <p:spPr>
          <a:xfrm>
            <a:off x="586484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88899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008C58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008C58"/>
                </a:solidFill>
                <a:effectLst/>
                <a:latin typeface="Open Sans" panose="020B0606030504020204" pitchFamily="34" charset="0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rgbClr val="008C58"/>
              </a:solidFill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FB5436B4-6AFB-79CD-A9BB-A5BEC0E24117}"/>
              </a:ext>
            </a:extLst>
          </p:cNvPr>
          <p:cNvSpPr/>
          <p:nvPr userDrawn="1"/>
        </p:nvSpPr>
        <p:spPr>
          <a:xfrm>
            <a:off x="0" y="188441"/>
            <a:ext cx="507846" cy="34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8FB4FB-1032-2A75-A140-55787D4904E8}"/>
              </a:ext>
            </a:extLst>
          </p:cNvPr>
          <p:cNvGrpSpPr/>
          <p:nvPr userDrawn="1"/>
        </p:nvGrpSpPr>
        <p:grpSpPr>
          <a:xfrm>
            <a:off x="9224195" y="-58780"/>
            <a:ext cx="1738741" cy="604829"/>
            <a:chOff x="-1808527" y="-16654"/>
            <a:chExt cx="1738741" cy="6048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7527D4-AFBD-EF66-D18E-9701D6DA2422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F0DE2A-9348-647F-72C6-9AB792876608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FE428A-C69C-E6D0-409C-478EB3CD65E0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6DB18A-7015-9E44-A8F5-FF928E2FFE79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B222679E-976B-E14A-0E04-4F59D9BC0163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5EE29ED1-4510-51AE-25F8-32BFE1CB8ED5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B1EF8E-97E1-4021-9FEC-5841BB6268C0}"/>
              </a:ext>
            </a:extLst>
          </p:cNvPr>
          <p:cNvGrpSpPr/>
          <p:nvPr userDrawn="1"/>
        </p:nvGrpSpPr>
        <p:grpSpPr>
          <a:xfrm>
            <a:off x="2222498" y="6404530"/>
            <a:ext cx="4665981" cy="354850"/>
            <a:chOff x="1714499" y="5181599"/>
            <a:chExt cx="4141472" cy="314961"/>
          </a:xfrm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FC71595B-2011-4FBF-6885-00E3C44825D6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01F3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CC804CFE-AB66-52E2-E3D0-8FE90FA4F14B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008C58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008C58"/>
                </a:solidFill>
                <a:effectLst/>
                <a:latin typeface="Open Sans" panose="020B0606030504020204" pitchFamily="34" charset="0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rgbClr val="008C58"/>
              </a:solidFill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9942CCC9-76A3-1CF8-20F1-FFC1CCDE209A}"/>
              </a:ext>
            </a:extLst>
          </p:cNvPr>
          <p:cNvSpPr/>
          <p:nvPr userDrawn="1"/>
        </p:nvSpPr>
        <p:spPr>
          <a:xfrm>
            <a:off x="0" y="188441"/>
            <a:ext cx="507846" cy="34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>
              <a:alpha val="20015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A5249-F57E-6BB2-9C60-8DA3D5F8041E}"/>
              </a:ext>
            </a:extLst>
          </p:cNvPr>
          <p:cNvGrpSpPr/>
          <p:nvPr userDrawn="1"/>
        </p:nvGrpSpPr>
        <p:grpSpPr>
          <a:xfrm>
            <a:off x="9224195" y="-58780"/>
            <a:ext cx="1738741" cy="604829"/>
            <a:chOff x="-1808527" y="-16654"/>
            <a:chExt cx="1738741" cy="6048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D30D65-C7CA-4150-BB4F-596A1BF0AEFA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C93375-4131-920B-199C-9B9451B77C09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4DFD94-C2D4-9A17-E9D8-AB469FBBB797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E73377-BCED-C673-C01F-9532F37E976C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2D26CD19-AEB0-D1D8-FC32-DEBC17769BCB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5AE3BC1E-D571-E9BB-6DA2-7C6D45EA96CE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A8DB38-927E-6193-1DA7-9249611F70EA}"/>
              </a:ext>
            </a:extLst>
          </p:cNvPr>
          <p:cNvGrpSpPr/>
          <p:nvPr userDrawn="1"/>
        </p:nvGrpSpPr>
        <p:grpSpPr>
          <a:xfrm>
            <a:off x="2222498" y="6404530"/>
            <a:ext cx="4665981" cy="354850"/>
            <a:chOff x="1714499" y="5181599"/>
            <a:chExt cx="4141472" cy="314961"/>
          </a:xfrm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B6E8B842-F4D1-DE8D-38BD-AFE0066563ED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01F3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E0DED8A-65CF-9805-FB31-950C05DDAF58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ationgo.com/faq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Clover Flow Diagram – Slide Template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4160103F-5F2A-84A2-7E15-99034A1D4973}"/>
              </a:ext>
            </a:extLst>
          </p:cNvPr>
          <p:cNvSpPr/>
          <p:nvPr/>
        </p:nvSpPr>
        <p:spPr>
          <a:xfrm>
            <a:off x="730680" y="2897908"/>
            <a:ext cx="1541456" cy="1539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4" h="21600" extrusionOk="0">
                <a:moveTo>
                  <a:pt x="18934" y="13348"/>
                </a:moveTo>
                <a:cubicBezTo>
                  <a:pt x="18260" y="12660"/>
                  <a:pt x="17893" y="11753"/>
                  <a:pt x="17893" y="10816"/>
                </a:cubicBezTo>
                <a:cubicBezTo>
                  <a:pt x="17893" y="9878"/>
                  <a:pt x="18260" y="8940"/>
                  <a:pt x="18934" y="8284"/>
                </a:cubicBezTo>
                <a:lnTo>
                  <a:pt x="19976" y="7221"/>
                </a:lnTo>
                <a:cubicBezTo>
                  <a:pt x="21600" y="5564"/>
                  <a:pt x="21600" y="2907"/>
                  <a:pt x="19976" y="1250"/>
                </a:cubicBezTo>
                <a:cubicBezTo>
                  <a:pt x="19210" y="469"/>
                  <a:pt x="18169" y="0"/>
                  <a:pt x="17066" y="0"/>
                </a:cubicBezTo>
                <a:cubicBezTo>
                  <a:pt x="15963" y="0"/>
                  <a:pt x="14921" y="438"/>
                  <a:pt x="14155" y="1250"/>
                </a:cubicBezTo>
                <a:lnTo>
                  <a:pt x="13113" y="2313"/>
                </a:lnTo>
                <a:cubicBezTo>
                  <a:pt x="11734" y="3720"/>
                  <a:pt x="9498" y="3720"/>
                  <a:pt x="8119" y="2313"/>
                </a:cubicBezTo>
                <a:lnTo>
                  <a:pt x="7077" y="1250"/>
                </a:lnTo>
                <a:cubicBezTo>
                  <a:pt x="6311" y="469"/>
                  <a:pt x="5270" y="0"/>
                  <a:pt x="4167" y="0"/>
                </a:cubicBezTo>
                <a:cubicBezTo>
                  <a:pt x="3064" y="0"/>
                  <a:pt x="2022" y="438"/>
                  <a:pt x="1256" y="1250"/>
                </a:cubicBezTo>
                <a:cubicBezTo>
                  <a:pt x="490" y="2063"/>
                  <a:pt x="31" y="3095"/>
                  <a:pt x="31" y="4220"/>
                </a:cubicBezTo>
                <a:cubicBezTo>
                  <a:pt x="31" y="5345"/>
                  <a:pt x="460" y="6408"/>
                  <a:pt x="1256" y="7190"/>
                </a:cubicBezTo>
                <a:lnTo>
                  <a:pt x="2298" y="8252"/>
                </a:lnTo>
                <a:cubicBezTo>
                  <a:pt x="2972" y="8940"/>
                  <a:pt x="3340" y="9847"/>
                  <a:pt x="3340" y="10784"/>
                </a:cubicBezTo>
                <a:cubicBezTo>
                  <a:pt x="3340" y="11722"/>
                  <a:pt x="2972" y="12660"/>
                  <a:pt x="2298" y="13316"/>
                </a:cubicBezTo>
                <a:lnTo>
                  <a:pt x="1226" y="14410"/>
                </a:lnTo>
                <a:cubicBezTo>
                  <a:pt x="460" y="15192"/>
                  <a:pt x="0" y="16255"/>
                  <a:pt x="0" y="17380"/>
                </a:cubicBezTo>
                <a:cubicBezTo>
                  <a:pt x="0" y="18505"/>
                  <a:pt x="429" y="19568"/>
                  <a:pt x="1226" y="20350"/>
                </a:cubicBezTo>
                <a:cubicBezTo>
                  <a:pt x="2022" y="21131"/>
                  <a:pt x="3033" y="21600"/>
                  <a:pt x="4136" y="21600"/>
                </a:cubicBezTo>
                <a:cubicBezTo>
                  <a:pt x="5239" y="21600"/>
                  <a:pt x="6281" y="21162"/>
                  <a:pt x="7047" y="20350"/>
                </a:cubicBezTo>
                <a:lnTo>
                  <a:pt x="8089" y="19287"/>
                </a:lnTo>
                <a:cubicBezTo>
                  <a:pt x="8763" y="18599"/>
                  <a:pt x="9651" y="18224"/>
                  <a:pt x="10570" y="18224"/>
                </a:cubicBezTo>
                <a:cubicBezTo>
                  <a:pt x="11520" y="18224"/>
                  <a:pt x="12409" y="18599"/>
                  <a:pt x="13052" y="19287"/>
                </a:cubicBezTo>
                <a:lnTo>
                  <a:pt x="14094" y="20350"/>
                </a:lnTo>
                <a:cubicBezTo>
                  <a:pt x="14860" y="21131"/>
                  <a:pt x="15901" y="21600"/>
                  <a:pt x="17004" y="21600"/>
                </a:cubicBezTo>
                <a:cubicBezTo>
                  <a:pt x="18107" y="21600"/>
                  <a:pt x="19149" y="21162"/>
                  <a:pt x="19915" y="20350"/>
                </a:cubicBezTo>
                <a:cubicBezTo>
                  <a:pt x="21539" y="18693"/>
                  <a:pt x="21539" y="16036"/>
                  <a:pt x="19915" y="14379"/>
                </a:cubicBezTo>
                <a:lnTo>
                  <a:pt x="18934" y="1334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3CA191D-F324-0E5C-20E3-7EB318EE6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321" y="2979549"/>
            <a:ext cx="411480" cy="411480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3E94CD-E899-2C9B-1F18-F0C4F0F6DADC}"/>
              </a:ext>
            </a:extLst>
          </p:cNvPr>
          <p:cNvSpPr txBox="1"/>
          <p:nvPr/>
        </p:nvSpPr>
        <p:spPr>
          <a:xfrm>
            <a:off x="1008012" y="3344634"/>
            <a:ext cx="986792" cy="6463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E599A46-C49E-5B1A-4266-178F38D48D8E}"/>
              </a:ext>
            </a:extLst>
          </p:cNvPr>
          <p:cNvSpPr/>
          <p:nvPr/>
        </p:nvSpPr>
        <p:spPr>
          <a:xfrm>
            <a:off x="2267089" y="2420309"/>
            <a:ext cx="1539230" cy="1537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3" h="21600" extrusionOk="0">
                <a:moveTo>
                  <a:pt x="17028" y="21600"/>
                </a:moveTo>
                <a:cubicBezTo>
                  <a:pt x="15924" y="21600"/>
                  <a:pt x="14881" y="21162"/>
                  <a:pt x="14114" y="20348"/>
                </a:cubicBezTo>
                <a:lnTo>
                  <a:pt x="13070" y="19283"/>
                </a:lnTo>
                <a:cubicBezTo>
                  <a:pt x="12395" y="18595"/>
                  <a:pt x="11506" y="18219"/>
                  <a:pt x="10585" y="18219"/>
                </a:cubicBezTo>
                <a:cubicBezTo>
                  <a:pt x="9634" y="18219"/>
                  <a:pt x="8744" y="18595"/>
                  <a:pt x="8100" y="19283"/>
                </a:cubicBezTo>
                <a:lnTo>
                  <a:pt x="7057" y="20348"/>
                </a:lnTo>
                <a:cubicBezTo>
                  <a:pt x="6290" y="21130"/>
                  <a:pt x="5247" y="21600"/>
                  <a:pt x="4142" y="21600"/>
                </a:cubicBezTo>
                <a:cubicBezTo>
                  <a:pt x="3037" y="21600"/>
                  <a:pt x="1994" y="21162"/>
                  <a:pt x="1227" y="20348"/>
                </a:cubicBezTo>
                <a:cubicBezTo>
                  <a:pt x="460" y="19565"/>
                  <a:pt x="0" y="18501"/>
                  <a:pt x="0" y="17374"/>
                </a:cubicBezTo>
                <a:cubicBezTo>
                  <a:pt x="0" y="16247"/>
                  <a:pt x="430" y="15183"/>
                  <a:pt x="1227" y="14400"/>
                </a:cubicBezTo>
                <a:lnTo>
                  <a:pt x="2270" y="13336"/>
                </a:lnTo>
                <a:cubicBezTo>
                  <a:pt x="2945" y="12647"/>
                  <a:pt x="3314" y="11739"/>
                  <a:pt x="3314" y="10800"/>
                </a:cubicBezTo>
                <a:cubicBezTo>
                  <a:pt x="3314" y="9861"/>
                  <a:pt x="2945" y="8922"/>
                  <a:pt x="2270" y="8264"/>
                </a:cubicBezTo>
                <a:lnTo>
                  <a:pt x="1227" y="7200"/>
                </a:lnTo>
                <a:cubicBezTo>
                  <a:pt x="460" y="6417"/>
                  <a:pt x="0" y="5353"/>
                  <a:pt x="0" y="4226"/>
                </a:cubicBezTo>
                <a:cubicBezTo>
                  <a:pt x="0" y="3099"/>
                  <a:pt x="430" y="2035"/>
                  <a:pt x="1227" y="1252"/>
                </a:cubicBezTo>
                <a:cubicBezTo>
                  <a:pt x="2025" y="470"/>
                  <a:pt x="3037" y="0"/>
                  <a:pt x="4142" y="0"/>
                </a:cubicBezTo>
                <a:cubicBezTo>
                  <a:pt x="5247" y="0"/>
                  <a:pt x="6290" y="438"/>
                  <a:pt x="7057" y="1252"/>
                </a:cubicBezTo>
                <a:lnTo>
                  <a:pt x="8100" y="2317"/>
                </a:lnTo>
                <a:cubicBezTo>
                  <a:pt x="9481" y="3725"/>
                  <a:pt x="11720" y="3725"/>
                  <a:pt x="13101" y="2317"/>
                </a:cubicBezTo>
                <a:lnTo>
                  <a:pt x="14144" y="1252"/>
                </a:lnTo>
                <a:cubicBezTo>
                  <a:pt x="14911" y="470"/>
                  <a:pt x="15955" y="0"/>
                  <a:pt x="17059" y="0"/>
                </a:cubicBezTo>
                <a:cubicBezTo>
                  <a:pt x="18164" y="0"/>
                  <a:pt x="19207" y="438"/>
                  <a:pt x="19974" y="1252"/>
                </a:cubicBezTo>
                <a:lnTo>
                  <a:pt x="19974" y="1252"/>
                </a:lnTo>
                <a:cubicBezTo>
                  <a:pt x="21600" y="2911"/>
                  <a:pt x="21600" y="5572"/>
                  <a:pt x="19974" y="7231"/>
                </a:cubicBezTo>
                <a:lnTo>
                  <a:pt x="18931" y="8296"/>
                </a:lnTo>
                <a:cubicBezTo>
                  <a:pt x="18256" y="8984"/>
                  <a:pt x="17888" y="9892"/>
                  <a:pt x="17888" y="10831"/>
                </a:cubicBezTo>
                <a:cubicBezTo>
                  <a:pt x="17888" y="11770"/>
                  <a:pt x="18256" y="12710"/>
                  <a:pt x="18931" y="13367"/>
                </a:cubicBezTo>
                <a:lnTo>
                  <a:pt x="19974" y="14431"/>
                </a:lnTo>
                <a:cubicBezTo>
                  <a:pt x="21600" y="16090"/>
                  <a:pt x="21600" y="18751"/>
                  <a:pt x="19974" y="20410"/>
                </a:cubicBezTo>
                <a:cubicBezTo>
                  <a:pt x="19176" y="21162"/>
                  <a:pt x="18133" y="21600"/>
                  <a:pt x="17028" y="21600"/>
                </a:cubicBezTo>
                <a:close/>
                <a:moveTo>
                  <a:pt x="10555" y="17593"/>
                </a:moveTo>
                <a:cubicBezTo>
                  <a:pt x="11659" y="17593"/>
                  <a:pt x="12702" y="18031"/>
                  <a:pt x="13469" y="18845"/>
                </a:cubicBezTo>
                <a:lnTo>
                  <a:pt x="14513" y="19910"/>
                </a:lnTo>
                <a:cubicBezTo>
                  <a:pt x="15188" y="20598"/>
                  <a:pt x="16077" y="20974"/>
                  <a:pt x="16998" y="20974"/>
                </a:cubicBezTo>
                <a:cubicBezTo>
                  <a:pt x="17949" y="20974"/>
                  <a:pt x="18839" y="20598"/>
                  <a:pt x="19483" y="19910"/>
                </a:cubicBezTo>
                <a:cubicBezTo>
                  <a:pt x="20864" y="18501"/>
                  <a:pt x="20864" y="16216"/>
                  <a:pt x="19483" y="14807"/>
                </a:cubicBezTo>
                <a:lnTo>
                  <a:pt x="18440" y="13743"/>
                </a:lnTo>
                <a:cubicBezTo>
                  <a:pt x="17673" y="12960"/>
                  <a:pt x="17213" y="11896"/>
                  <a:pt x="17213" y="10769"/>
                </a:cubicBezTo>
                <a:cubicBezTo>
                  <a:pt x="17213" y="9642"/>
                  <a:pt x="17642" y="8577"/>
                  <a:pt x="18440" y="7795"/>
                </a:cubicBezTo>
                <a:lnTo>
                  <a:pt x="19483" y="6730"/>
                </a:lnTo>
                <a:cubicBezTo>
                  <a:pt x="20864" y="5322"/>
                  <a:pt x="20864" y="3037"/>
                  <a:pt x="19483" y="1628"/>
                </a:cubicBezTo>
                <a:lnTo>
                  <a:pt x="19483" y="1628"/>
                </a:lnTo>
                <a:cubicBezTo>
                  <a:pt x="18808" y="939"/>
                  <a:pt x="17918" y="563"/>
                  <a:pt x="16998" y="563"/>
                </a:cubicBezTo>
                <a:cubicBezTo>
                  <a:pt x="16047" y="563"/>
                  <a:pt x="15157" y="939"/>
                  <a:pt x="14513" y="1628"/>
                </a:cubicBezTo>
                <a:lnTo>
                  <a:pt x="13469" y="2692"/>
                </a:lnTo>
                <a:cubicBezTo>
                  <a:pt x="11843" y="4351"/>
                  <a:pt x="9235" y="4351"/>
                  <a:pt x="7609" y="2692"/>
                </a:cubicBezTo>
                <a:lnTo>
                  <a:pt x="6566" y="1628"/>
                </a:lnTo>
                <a:cubicBezTo>
                  <a:pt x="5891" y="939"/>
                  <a:pt x="5001" y="563"/>
                  <a:pt x="4081" y="563"/>
                </a:cubicBezTo>
                <a:cubicBezTo>
                  <a:pt x="3130" y="563"/>
                  <a:pt x="2240" y="939"/>
                  <a:pt x="1595" y="1628"/>
                </a:cubicBezTo>
                <a:cubicBezTo>
                  <a:pt x="920" y="2317"/>
                  <a:pt x="552" y="3224"/>
                  <a:pt x="552" y="4163"/>
                </a:cubicBezTo>
                <a:cubicBezTo>
                  <a:pt x="552" y="5103"/>
                  <a:pt x="920" y="6042"/>
                  <a:pt x="1595" y="6699"/>
                </a:cubicBezTo>
                <a:lnTo>
                  <a:pt x="2639" y="7763"/>
                </a:lnTo>
                <a:cubicBezTo>
                  <a:pt x="3406" y="8546"/>
                  <a:pt x="3866" y="9610"/>
                  <a:pt x="3866" y="10737"/>
                </a:cubicBezTo>
                <a:cubicBezTo>
                  <a:pt x="3866" y="11864"/>
                  <a:pt x="3436" y="12929"/>
                  <a:pt x="2639" y="13711"/>
                </a:cubicBezTo>
                <a:lnTo>
                  <a:pt x="1595" y="14776"/>
                </a:lnTo>
                <a:cubicBezTo>
                  <a:pt x="920" y="15464"/>
                  <a:pt x="552" y="16372"/>
                  <a:pt x="552" y="17311"/>
                </a:cubicBezTo>
                <a:cubicBezTo>
                  <a:pt x="552" y="18250"/>
                  <a:pt x="920" y="19190"/>
                  <a:pt x="1595" y="19847"/>
                </a:cubicBezTo>
                <a:cubicBezTo>
                  <a:pt x="2270" y="20536"/>
                  <a:pt x="3160" y="20911"/>
                  <a:pt x="4081" y="20911"/>
                </a:cubicBezTo>
                <a:cubicBezTo>
                  <a:pt x="5032" y="20911"/>
                  <a:pt x="5922" y="20536"/>
                  <a:pt x="6566" y="19847"/>
                </a:cubicBezTo>
                <a:lnTo>
                  <a:pt x="7609" y="18783"/>
                </a:lnTo>
                <a:cubicBezTo>
                  <a:pt x="8407" y="18031"/>
                  <a:pt x="9450" y="17593"/>
                  <a:pt x="10555" y="1759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5255FBA7-06BB-E86B-BF6B-0AEA67B29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8730" y="3464744"/>
            <a:ext cx="411480" cy="411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26136-829A-29BA-F776-3B9786BB7812}"/>
              </a:ext>
            </a:extLst>
          </p:cNvPr>
          <p:cNvSpPr txBox="1"/>
          <p:nvPr/>
        </p:nvSpPr>
        <p:spPr>
          <a:xfrm>
            <a:off x="2543308" y="2865922"/>
            <a:ext cx="986792" cy="6463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b="1" noProof="1">
                <a:solidFill>
                  <a:schemeClr val="accent2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18A072F1-ED24-375E-6EE7-95C2B841AE55}"/>
              </a:ext>
            </a:extLst>
          </p:cNvPr>
          <p:cNvSpPr/>
          <p:nvPr/>
        </p:nvSpPr>
        <p:spPr>
          <a:xfrm>
            <a:off x="3801271" y="2897908"/>
            <a:ext cx="1541456" cy="1539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4" h="21600" extrusionOk="0">
                <a:moveTo>
                  <a:pt x="18934" y="13348"/>
                </a:moveTo>
                <a:cubicBezTo>
                  <a:pt x="18260" y="12660"/>
                  <a:pt x="17893" y="11753"/>
                  <a:pt x="17893" y="10816"/>
                </a:cubicBezTo>
                <a:cubicBezTo>
                  <a:pt x="17893" y="9878"/>
                  <a:pt x="18260" y="8940"/>
                  <a:pt x="18934" y="8284"/>
                </a:cubicBezTo>
                <a:lnTo>
                  <a:pt x="19976" y="7221"/>
                </a:lnTo>
                <a:cubicBezTo>
                  <a:pt x="21600" y="5564"/>
                  <a:pt x="21600" y="2907"/>
                  <a:pt x="19976" y="1250"/>
                </a:cubicBezTo>
                <a:cubicBezTo>
                  <a:pt x="19210" y="469"/>
                  <a:pt x="18169" y="0"/>
                  <a:pt x="17066" y="0"/>
                </a:cubicBezTo>
                <a:cubicBezTo>
                  <a:pt x="15963" y="0"/>
                  <a:pt x="14921" y="438"/>
                  <a:pt x="14155" y="1250"/>
                </a:cubicBezTo>
                <a:lnTo>
                  <a:pt x="13113" y="2313"/>
                </a:lnTo>
                <a:cubicBezTo>
                  <a:pt x="11734" y="3720"/>
                  <a:pt x="9498" y="3720"/>
                  <a:pt x="8119" y="2313"/>
                </a:cubicBezTo>
                <a:lnTo>
                  <a:pt x="7077" y="1250"/>
                </a:lnTo>
                <a:cubicBezTo>
                  <a:pt x="6311" y="469"/>
                  <a:pt x="5270" y="0"/>
                  <a:pt x="4167" y="0"/>
                </a:cubicBezTo>
                <a:cubicBezTo>
                  <a:pt x="3064" y="0"/>
                  <a:pt x="2022" y="438"/>
                  <a:pt x="1256" y="1250"/>
                </a:cubicBezTo>
                <a:cubicBezTo>
                  <a:pt x="490" y="2063"/>
                  <a:pt x="31" y="3095"/>
                  <a:pt x="31" y="4220"/>
                </a:cubicBezTo>
                <a:cubicBezTo>
                  <a:pt x="31" y="5345"/>
                  <a:pt x="460" y="6408"/>
                  <a:pt x="1256" y="7190"/>
                </a:cubicBezTo>
                <a:lnTo>
                  <a:pt x="2298" y="8252"/>
                </a:lnTo>
                <a:cubicBezTo>
                  <a:pt x="2972" y="8940"/>
                  <a:pt x="3340" y="9847"/>
                  <a:pt x="3340" y="10784"/>
                </a:cubicBezTo>
                <a:cubicBezTo>
                  <a:pt x="3340" y="11722"/>
                  <a:pt x="2972" y="12660"/>
                  <a:pt x="2298" y="13316"/>
                </a:cubicBezTo>
                <a:lnTo>
                  <a:pt x="1226" y="14410"/>
                </a:lnTo>
                <a:cubicBezTo>
                  <a:pt x="460" y="15192"/>
                  <a:pt x="0" y="16255"/>
                  <a:pt x="0" y="17380"/>
                </a:cubicBezTo>
                <a:cubicBezTo>
                  <a:pt x="0" y="18505"/>
                  <a:pt x="429" y="19568"/>
                  <a:pt x="1226" y="20350"/>
                </a:cubicBezTo>
                <a:cubicBezTo>
                  <a:pt x="2022" y="21131"/>
                  <a:pt x="3033" y="21600"/>
                  <a:pt x="4136" y="21600"/>
                </a:cubicBezTo>
                <a:cubicBezTo>
                  <a:pt x="5239" y="21600"/>
                  <a:pt x="6281" y="21162"/>
                  <a:pt x="7047" y="20350"/>
                </a:cubicBezTo>
                <a:lnTo>
                  <a:pt x="8089" y="19287"/>
                </a:lnTo>
                <a:cubicBezTo>
                  <a:pt x="8763" y="18599"/>
                  <a:pt x="9651" y="18224"/>
                  <a:pt x="10570" y="18224"/>
                </a:cubicBezTo>
                <a:cubicBezTo>
                  <a:pt x="11520" y="18224"/>
                  <a:pt x="12409" y="18599"/>
                  <a:pt x="13052" y="19287"/>
                </a:cubicBezTo>
                <a:lnTo>
                  <a:pt x="14094" y="20350"/>
                </a:lnTo>
                <a:cubicBezTo>
                  <a:pt x="14860" y="21131"/>
                  <a:pt x="15901" y="21600"/>
                  <a:pt x="17004" y="21600"/>
                </a:cubicBezTo>
                <a:cubicBezTo>
                  <a:pt x="18107" y="21600"/>
                  <a:pt x="19149" y="21162"/>
                  <a:pt x="19915" y="20350"/>
                </a:cubicBezTo>
                <a:cubicBezTo>
                  <a:pt x="21539" y="18693"/>
                  <a:pt x="21539" y="16036"/>
                  <a:pt x="19915" y="14379"/>
                </a:cubicBezTo>
                <a:lnTo>
                  <a:pt x="18934" y="13348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10" name="Graphic 9" descr="Research">
            <a:extLst>
              <a:ext uri="{FF2B5EF4-FFF2-40B4-BE49-F238E27FC236}">
                <a16:creationId xmlns:a16="http://schemas.microsoft.com/office/drawing/2014/main" id="{D6C3BAD5-4059-15F9-1222-19DDBB16B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2913" y="2979549"/>
            <a:ext cx="411480" cy="411480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052E83-2AE5-81B4-04EB-A221323D3CEA}"/>
              </a:ext>
            </a:extLst>
          </p:cNvPr>
          <p:cNvSpPr txBox="1"/>
          <p:nvPr/>
        </p:nvSpPr>
        <p:spPr>
          <a:xfrm>
            <a:off x="4078603" y="3344634"/>
            <a:ext cx="986792" cy="6463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BC688277-95DC-DDAC-FF2B-3B8D790BA1B2}"/>
              </a:ext>
            </a:extLst>
          </p:cNvPr>
          <p:cNvSpPr/>
          <p:nvPr/>
        </p:nvSpPr>
        <p:spPr>
          <a:xfrm>
            <a:off x="5337681" y="2420309"/>
            <a:ext cx="1539230" cy="1537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3" h="21600" extrusionOk="0">
                <a:moveTo>
                  <a:pt x="17028" y="21600"/>
                </a:moveTo>
                <a:cubicBezTo>
                  <a:pt x="15924" y="21600"/>
                  <a:pt x="14881" y="21162"/>
                  <a:pt x="14114" y="20348"/>
                </a:cubicBezTo>
                <a:lnTo>
                  <a:pt x="13070" y="19283"/>
                </a:lnTo>
                <a:cubicBezTo>
                  <a:pt x="12395" y="18595"/>
                  <a:pt x="11506" y="18219"/>
                  <a:pt x="10585" y="18219"/>
                </a:cubicBezTo>
                <a:cubicBezTo>
                  <a:pt x="9634" y="18219"/>
                  <a:pt x="8744" y="18595"/>
                  <a:pt x="8100" y="19283"/>
                </a:cubicBezTo>
                <a:lnTo>
                  <a:pt x="7057" y="20348"/>
                </a:lnTo>
                <a:cubicBezTo>
                  <a:pt x="6290" y="21130"/>
                  <a:pt x="5247" y="21600"/>
                  <a:pt x="4142" y="21600"/>
                </a:cubicBezTo>
                <a:cubicBezTo>
                  <a:pt x="3037" y="21600"/>
                  <a:pt x="1994" y="21162"/>
                  <a:pt x="1227" y="20348"/>
                </a:cubicBezTo>
                <a:cubicBezTo>
                  <a:pt x="460" y="19565"/>
                  <a:pt x="0" y="18501"/>
                  <a:pt x="0" y="17374"/>
                </a:cubicBezTo>
                <a:cubicBezTo>
                  <a:pt x="0" y="16247"/>
                  <a:pt x="430" y="15183"/>
                  <a:pt x="1227" y="14400"/>
                </a:cubicBezTo>
                <a:lnTo>
                  <a:pt x="2270" y="13336"/>
                </a:lnTo>
                <a:cubicBezTo>
                  <a:pt x="2945" y="12647"/>
                  <a:pt x="3314" y="11739"/>
                  <a:pt x="3314" y="10800"/>
                </a:cubicBezTo>
                <a:cubicBezTo>
                  <a:pt x="3314" y="9861"/>
                  <a:pt x="2945" y="8922"/>
                  <a:pt x="2270" y="8264"/>
                </a:cubicBezTo>
                <a:lnTo>
                  <a:pt x="1227" y="7200"/>
                </a:lnTo>
                <a:cubicBezTo>
                  <a:pt x="460" y="6417"/>
                  <a:pt x="0" y="5353"/>
                  <a:pt x="0" y="4226"/>
                </a:cubicBezTo>
                <a:cubicBezTo>
                  <a:pt x="0" y="3099"/>
                  <a:pt x="430" y="2035"/>
                  <a:pt x="1227" y="1252"/>
                </a:cubicBezTo>
                <a:cubicBezTo>
                  <a:pt x="2025" y="470"/>
                  <a:pt x="3037" y="0"/>
                  <a:pt x="4142" y="0"/>
                </a:cubicBezTo>
                <a:cubicBezTo>
                  <a:pt x="5247" y="0"/>
                  <a:pt x="6290" y="438"/>
                  <a:pt x="7057" y="1252"/>
                </a:cubicBezTo>
                <a:lnTo>
                  <a:pt x="8100" y="2317"/>
                </a:lnTo>
                <a:cubicBezTo>
                  <a:pt x="9481" y="3725"/>
                  <a:pt x="11720" y="3725"/>
                  <a:pt x="13101" y="2317"/>
                </a:cubicBezTo>
                <a:lnTo>
                  <a:pt x="14144" y="1252"/>
                </a:lnTo>
                <a:cubicBezTo>
                  <a:pt x="14911" y="470"/>
                  <a:pt x="15955" y="0"/>
                  <a:pt x="17059" y="0"/>
                </a:cubicBezTo>
                <a:cubicBezTo>
                  <a:pt x="18164" y="0"/>
                  <a:pt x="19207" y="438"/>
                  <a:pt x="19974" y="1252"/>
                </a:cubicBezTo>
                <a:lnTo>
                  <a:pt x="19974" y="1252"/>
                </a:lnTo>
                <a:cubicBezTo>
                  <a:pt x="21600" y="2911"/>
                  <a:pt x="21600" y="5572"/>
                  <a:pt x="19974" y="7231"/>
                </a:cubicBezTo>
                <a:lnTo>
                  <a:pt x="18931" y="8296"/>
                </a:lnTo>
                <a:cubicBezTo>
                  <a:pt x="18256" y="8984"/>
                  <a:pt x="17888" y="9892"/>
                  <a:pt x="17888" y="10831"/>
                </a:cubicBezTo>
                <a:cubicBezTo>
                  <a:pt x="17888" y="11770"/>
                  <a:pt x="18256" y="12710"/>
                  <a:pt x="18931" y="13367"/>
                </a:cubicBezTo>
                <a:lnTo>
                  <a:pt x="19974" y="14431"/>
                </a:lnTo>
                <a:cubicBezTo>
                  <a:pt x="21600" y="16090"/>
                  <a:pt x="21600" y="18751"/>
                  <a:pt x="19974" y="20410"/>
                </a:cubicBezTo>
                <a:cubicBezTo>
                  <a:pt x="19176" y="21162"/>
                  <a:pt x="18133" y="21600"/>
                  <a:pt x="17028" y="21600"/>
                </a:cubicBezTo>
                <a:close/>
                <a:moveTo>
                  <a:pt x="10555" y="17593"/>
                </a:moveTo>
                <a:cubicBezTo>
                  <a:pt x="11659" y="17593"/>
                  <a:pt x="12702" y="18031"/>
                  <a:pt x="13469" y="18845"/>
                </a:cubicBezTo>
                <a:lnTo>
                  <a:pt x="14513" y="19910"/>
                </a:lnTo>
                <a:cubicBezTo>
                  <a:pt x="15188" y="20598"/>
                  <a:pt x="16077" y="20974"/>
                  <a:pt x="16998" y="20974"/>
                </a:cubicBezTo>
                <a:cubicBezTo>
                  <a:pt x="17949" y="20974"/>
                  <a:pt x="18839" y="20598"/>
                  <a:pt x="19483" y="19910"/>
                </a:cubicBezTo>
                <a:cubicBezTo>
                  <a:pt x="20864" y="18501"/>
                  <a:pt x="20864" y="16216"/>
                  <a:pt x="19483" y="14807"/>
                </a:cubicBezTo>
                <a:lnTo>
                  <a:pt x="18440" y="13743"/>
                </a:lnTo>
                <a:cubicBezTo>
                  <a:pt x="17673" y="12960"/>
                  <a:pt x="17213" y="11896"/>
                  <a:pt x="17213" y="10769"/>
                </a:cubicBezTo>
                <a:cubicBezTo>
                  <a:pt x="17213" y="9642"/>
                  <a:pt x="17642" y="8577"/>
                  <a:pt x="18440" y="7795"/>
                </a:cubicBezTo>
                <a:lnTo>
                  <a:pt x="19483" y="6730"/>
                </a:lnTo>
                <a:cubicBezTo>
                  <a:pt x="20864" y="5322"/>
                  <a:pt x="20864" y="3037"/>
                  <a:pt x="19483" y="1628"/>
                </a:cubicBezTo>
                <a:lnTo>
                  <a:pt x="19483" y="1628"/>
                </a:lnTo>
                <a:cubicBezTo>
                  <a:pt x="18808" y="939"/>
                  <a:pt x="17918" y="563"/>
                  <a:pt x="16998" y="563"/>
                </a:cubicBezTo>
                <a:cubicBezTo>
                  <a:pt x="16047" y="563"/>
                  <a:pt x="15157" y="939"/>
                  <a:pt x="14513" y="1628"/>
                </a:cubicBezTo>
                <a:lnTo>
                  <a:pt x="13469" y="2692"/>
                </a:lnTo>
                <a:cubicBezTo>
                  <a:pt x="11843" y="4351"/>
                  <a:pt x="9235" y="4351"/>
                  <a:pt x="7609" y="2692"/>
                </a:cubicBezTo>
                <a:lnTo>
                  <a:pt x="6566" y="1628"/>
                </a:lnTo>
                <a:cubicBezTo>
                  <a:pt x="5891" y="939"/>
                  <a:pt x="5001" y="563"/>
                  <a:pt x="4081" y="563"/>
                </a:cubicBezTo>
                <a:cubicBezTo>
                  <a:pt x="3130" y="563"/>
                  <a:pt x="2240" y="939"/>
                  <a:pt x="1595" y="1628"/>
                </a:cubicBezTo>
                <a:cubicBezTo>
                  <a:pt x="920" y="2317"/>
                  <a:pt x="552" y="3224"/>
                  <a:pt x="552" y="4163"/>
                </a:cubicBezTo>
                <a:cubicBezTo>
                  <a:pt x="552" y="5103"/>
                  <a:pt x="920" y="6042"/>
                  <a:pt x="1595" y="6699"/>
                </a:cubicBezTo>
                <a:lnTo>
                  <a:pt x="2639" y="7763"/>
                </a:lnTo>
                <a:cubicBezTo>
                  <a:pt x="3406" y="8546"/>
                  <a:pt x="3866" y="9610"/>
                  <a:pt x="3866" y="10737"/>
                </a:cubicBezTo>
                <a:cubicBezTo>
                  <a:pt x="3866" y="11864"/>
                  <a:pt x="3436" y="12929"/>
                  <a:pt x="2639" y="13711"/>
                </a:cubicBezTo>
                <a:lnTo>
                  <a:pt x="1595" y="14776"/>
                </a:lnTo>
                <a:cubicBezTo>
                  <a:pt x="920" y="15464"/>
                  <a:pt x="552" y="16372"/>
                  <a:pt x="552" y="17311"/>
                </a:cubicBezTo>
                <a:cubicBezTo>
                  <a:pt x="552" y="18250"/>
                  <a:pt x="920" y="19190"/>
                  <a:pt x="1595" y="19847"/>
                </a:cubicBezTo>
                <a:cubicBezTo>
                  <a:pt x="2270" y="20536"/>
                  <a:pt x="3160" y="20911"/>
                  <a:pt x="4081" y="20911"/>
                </a:cubicBezTo>
                <a:cubicBezTo>
                  <a:pt x="5032" y="20911"/>
                  <a:pt x="5922" y="20536"/>
                  <a:pt x="6566" y="19847"/>
                </a:cubicBezTo>
                <a:lnTo>
                  <a:pt x="7609" y="18783"/>
                </a:lnTo>
                <a:cubicBezTo>
                  <a:pt x="8407" y="18031"/>
                  <a:pt x="9450" y="17593"/>
                  <a:pt x="10555" y="17593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13" name="Graphic 12" descr="Stopwatch">
            <a:extLst>
              <a:ext uri="{FF2B5EF4-FFF2-40B4-BE49-F238E27FC236}">
                <a16:creationId xmlns:a16="http://schemas.microsoft.com/office/drawing/2014/main" id="{C85AF507-5E0D-0762-2314-78742D7F84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19322" y="3464744"/>
            <a:ext cx="411480" cy="4114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4E4BF1-ABAA-7236-1A83-DB46009DA8BC}"/>
              </a:ext>
            </a:extLst>
          </p:cNvPr>
          <p:cNvSpPr txBox="1"/>
          <p:nvPr/>
        </p:nvSpPr>
        <p:spPr>
          <a:xfrm>
            <a:off x="5613900" y="2865922"/>
            <a:ext cx="986792" cy="6463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b="1" noProof="1">
                <a:solidFill>
                  <a:schemeClr val="accent5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4036167D-F5F9-913A-2F90-F87FDC673E32}"/>
              </a:ext>
            </a:extLst>
          </p:cNvPr>
          <p:cNvSpPr/>
          <p:nvPr/>
        </p:nvSpPr>
        <p:spPr>
          <a:xfrm>
            <a:off x="6871864" y="2897908"/>
            <a:ext cx="1541456" cy="1539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4" h="21600" extrusionOk="0">
                <a:moveTo>
                  <a:pt x="18934" y="13348"/>
                </a:moveTo>
                <a:cubicBezTo>
                  <a:pt x="18260" y="12660"/>
                  <a:pt x="17893" y="11753"/>
                  <a:pt x="17893" y="10816"/>
                </a:cubicBezTo>
                <a:cubicBezTo>
                  <a:pt x="17893" y="9878"/>
                  <a:pt x="18260" y="8940"/>
                  <a:pt x="18934" y="8284"/>
                </a:cubicBezTo>
                <a:lnTo>
                  <a:pt x="19976" y="7221"/>
                </a:lnTo>
                <a:cubicBezTo>
                  <a:pt x="21600" y="5564"/>
                  <a:pt x="21600" y="2907"/>
                  <a:pt x="19976" y="1250"/>
                </a:cubicBezTo>
                <a:cubicBezTo>
                  <a:pt x="19210" y="469"/>
                  <a:pt x="18169" y="0"/>
                  <a:pt x="17066" y="0"/>
                </a:cubicBezTo>
                <a:cubicBezTo>
                  <a:pt x="15963" y="0"/>
                  <a:pt x="14921" y="438"/>
                  <a:pt x="14155" y="1250"/>
                </a:cubicBezTo>
                <a:lnTo>
                  <a:pt x="13113" y="2313"/>
                </a:lnTo>
                <a:cubicBezTo>
                  <a:pt x="11734" y="3720"/>
                  <a:pt x="9498" y="3720"/>
                  <a:pt x="8119" y="2313"/>
                </a:cubicBezTo>
                <a:lnTo>
                  <a:pt x="7077" y="1250"/>
                </a:lnTo>
                <a:cubicBezTo>
                  <a:pt x="6311" y="469"/>
                  <a:pt x="5270" y="0"/>
                  <a:pt x="4167" y="0"/>
                </a:cubicBezTo>
                <a:cubicBezTo>
                  <a:pt x="3064" y="0"/>
                  <a:pt x="2022" y="438"/>
                  <a:pt x="1256" y="1250"/>
                </a:cubicBezTo>
                <a:cubicBezTo>
                  <a:pt x="490" y="2063"/>
                  <a:pt x="31" y="3095"/>
                  <a:pt x="31" y="4220"/>
                </a:cubicBezTo>
                <a:cubicBezTo>
                  <a:pt x="31" y="5345"/>
                  <a:pt x="460" y="6408"/>
                  <a:pt x="1256" y="7190"/>
                </a:cubicBezTo>
                <a:lnTo>
                  <a:pt x="2298" y="8252"/>
                </a:lnTo>
                <a:cubicBezTo>
                  <a:pt x="2972" y="8940"/>
                  <a:pt x="3340" y="9847"/>
                  <a:pt x="3340" y="10784"/>
                </a:cubicBezTo>
                <a:cubicBezTo>
                  <a:pt x="3340" y="11722"/>
                  <a:pt x="2972" y="12660"/>
                  <a:pt x="2298" y="13316"/>
                </a:cubicBezTo>
                <a:lnTo>
                  <a:pt x="1226" y="14410"/>
                </a:lnTo>
                <a:cubicBezTo>
                  <a:pt x="460" y="15192"/>
                  <a:pt x="0" y="16255"/>
                  <a:pt x="0" y="17380"/>
                </a:cubicBezTo>
                <a:cubicBezTo>
                  <a:pt x="0" y="18505"/>
                  <a:pt x="429" y="19568"/>
                  <a:pt x="1226" y="20350"/>
                </a:cubicBezTo>
                <a:cubicBezTo>
                  <a:pt x="2022" y="21131"/>
                  <a:pt x="3033" y="21600"/>
                  <a:pt x="4136" y="21600"/>
                </a:cubicBezTo>
                <a:cubicBezTo>
                  <a:pt x="5239" y="21600"/>
                  <a:pt x="6281" y="21162"/>
                  <a:pt x="7047" y="20350"/>
                </a:cubicBezTo>
                <a:lnTo>
                  <a:pt x="8089" y="19287"/>
                </a:lnTo>
                <a:cubicBezTo>
                  <a:pt x="8763" y="18599"/>
                  <a:pt x="9651" y="18224"/>
                  <a:pt x="10570" y="18224"/>
                </a:cubicBezTo>
                <a:cubicBezTo>
                  <a:pt x="11520" y="18224"/>
                  <a:pt x="12409" y="18599"/>
                  <a:pt x="13052" y="19287"/>
                </a:cubicBezTo>
                <a:lnTo>
                  <a:pt x="14094" y="20350"/>
                </a:lnTo>
                <a:cubicBezTo>
                  <a:pt x="14860" y="21131"/>
                  <a:pt x="15901" y="21600"/>
                  <a:pt x="17004" y="21600"/>
                </a:cubicBezTo>
                <a:cubicBezTo>
                  <a:pt x="18107" y="21600"/>
                  <a:pt x="19149" y="21162"/>
                  <a:pt x="19915" y="20350"/>
                </a:cubicBezTo>
                <a:cubicBezTo>
                  <a:pt x="21539" y="18693"/>
                  <a:pt x="21539" y="16036"/>
                  <a:pt x="19915" y="14379"/>
                </a:cubicBezTo>
                <a:lnTo>
                  <a:pt x="18934" y="13348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16" name="Graphic 15" descr="Trophy with solid fill">
            <a:extLst>
              <a:ext uri="{FF2B5EF4-FFF2-40B4-BE49-F238E27FC236}">
                <a16:creationId xmlns:a16="http://schemas.microsoft.com/office/drawing/2014/main" id="{7295CB16-0A5B-D1C7-CFE5-F8BDC6BDED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953506" y="2979549"/>
            <a:ext cx="411480" cy="411480"/>
          </a:xfrm>
          <a:prstGeom prst="rect">
            <a:avLst/>
          </a:prstGeom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2CBF8C-2C69-0C7C-050D-9FA994EE9A78}"/>
              </a:ext>
            </a:extLst>
          </p:cNvPr>
          <p:cNvSpPr txBox="1"/>
          <p:nvPr/>
        </p:nvSpPr>
        <p:spPr>
          <a:xfrm>
            <a:off x="7149196" y="3344634"/>
            <a:ext cx="986792" cy="6463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Lorem Ipsum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02E6BC-661F-47F4-B314-3E2348832F21}"/>
              </a:ext>
            </a:extLst>
          </p:cNvPr>
          <p:cNvGrpSpPr/>
          <p:nvPr/>
        </p:nvGrpSpPr>
        <p:grpSpPr>
          <a:xfrm>
            <a:off x="404128" y="4674264"/>
            <a:ext cx="2194560" cy="1106115"/>
            <a:chOff x="332936" y="2555951"/>
            <a:chExt cx="2926080" cy="147481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A4EF77-A10C-1C49-EF96-03CB92D9DCAA}"/>
                </a:ext>
              </a:extLst>
            </p:cNvPr>
            <p:cNvSpPr txBox="1"/>
            <p:nvPr/>
          </p:nvSpPr>
          <p:spPr>
            <a:xfrm>
              <a:off x="332936" y="255595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chemeClr val="accent1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2237A0-B7F9-DDBF-553E-9FF9B68C55F7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8AD769-6F6C-1F03-9DB5-36D28336943B}"/>
              </a:ext>
            </a:extLst>
          </p:cNvPr>
          <p:cNvGrpSpPr/>
          <p:nvPr/>
        </p:nvGrpSpPr>
        <p:grpSpPr>
          <a:xfrm>
            <a:off x="3474721" y="4674265"/>
            <a:ext cx="2194560" cy="1106115"/>
            <a:chOff x="332936" y="2555951"/>
            <a:chExt cx="2926080" cy="14748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4C6D78-BC5B-313C-0573-9EF535BD21F4}"/>
                </a:ext>
              </a:extLst>
            </p:cNvPr>
            <p:cNvSpPr txBox="1"/>
            <p:nvPr/>
          </p:nvSpPr>
          <p:spPr>
            <a:xfrm>
              <a:off x="332936" y="255595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chemeClr val="accent4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CD4D73-B408-ABE9-6314-DF5E661919F6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BF7D74-3107-D65D-DF03-D87753048F25}"/>
              </a:ext>
            </a:extLst>
          </p:cNvPr>
          <p:cNvGrpSpPr/>
          <p:nvPr/>
        </p:nvGrpSpPr>
        <p:grpSpPr>
          <a:xfrm>
            <a:off x="6545314" y="4674265"/>
            <a:ext cx="2194560" cy="1106115"/>
            <a:chOff x="332936" y="2555951"/>
            <a:chExt cx="2926080" cy="14748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B97408-4CC6-9DF2-24B8-41838CEDF6C3}"/>
                </a:ext>
              </a:extLst>
            </p:cNvPr>
            <p:cNvSpPr txBox="1"/>
            <p:nvPr/>
          </p:nvSpPr>
          <p:spPr>
            <a:xfrm>
              <a:off x="332936" y="255595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ADA631-5504-ACB6-6155-5749C126D39D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6D996C-6BEA-E687-2E0E-25EB89F73431}"/>
              </a:ext>
            </a:extLst>
          </p:cNvPr>
          <p:cNvGrpSpPr/>
          <p:nvPr/>
        </p:nvGrpSpPr>
        <p:grpSpPr>
          <a:xfrm>
            <a:off x="1939424" y="1075394"/>
            <a:ext cx="2194560" cy="1106115"/>
            <a:chOff x="332936" y="2555951"/>
            <a:chExt cx="2926080" cy="147481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F925E0-10D8-4A2A-E4FB-EF0737C6CE8A}"/>
                </a:ext>
              </a:extLst>
            </p:cNvPr>
            <p:cNvSpPr txBox="1"/>
            <p:nvPr/>
          </p:nvSpPr>
          <p:spPr>
            <a:xfrm>
              <a:off x="332936" y="255595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chemeClr val="accent2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02EE09-7FC8-B82E-8A44-8EDBCB76B3E6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EF8EE6-20E4-9ED0-8872-75780169D226}"/>
              </a:ext>
            </a:extLst>
          </p:cNvPr>
          <p:cNvGrpSpPr/>
          <p:nvPr/>
        </p:nvGrpSpPr>
        <p:grpSpPr>
          <a:xfrm>
            <a:off x="5010017" y="1075394"/>
            <a:ext cx="2194560" cy="1106115"/>
            <a:chOff x="332936" y="2555951"/>
            <a:chExt cx="2926080" cy="147481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0A37F-8FFB-A733-EE5D-7BD2173E8C9A}"/>
                </a:ext>
              </a:extLst>
            </p:cNvPr>
            <p:cNvSpPr txBox="1"/>
            <p:nvPr/>
          </p:nvSpPr>
          <p:spPr>
            <a:xfrm>
              <a:off x="332936" y="255595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chemeClr val="accent5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74C35E-13B7-655C-6C21-22F1951D7690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48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AA18-DAFB-D947-6D5E-9590C9B90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28A0-2150-18E6-D835-7521B83A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Clover Flow Diagram – Slide Template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70FAB7F9-47FB-9AEC-185F-420E505E3297}"/>
              </a:ext>
            </a:extLst>
          </p:cNvPr>
          <p:cNvSpPr/>
          <p:nvPr/>
        </p:nvSpPr>
        <p:spPr>
          <a:xfrm>
            <a:off x="730680" y="2897908"/>
            <a:ext cx="1541456" cy="1539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4" h="21600" extrusionOk="0">
                <a:moveTo>
                  <a:pt x="18934" y="13348"/>
                </a:moveTo>
                <a:cubicBezTo>
                  <a:pt x="18260" y="12660"/>
                  <a:pt x="17893" y="11753"/>
                  <a:pt x="17893" y="10816"/>
                </a:cubicBezTo>
                <a:cubicBezTo>
                  <a:pt x="17893" y="9878"/>
                  <a:pt x="18260" y="8940"/>
                  <a:pt x="18934" y="8284"/>
                </a:cubicBezTo>
                <a:lnTo>
                  <a:pt x="19976" y="7221"/>
                </a:lnTo>
                <a:cubicBezTo>
                  <a:pt x="21600" y="5564"/>
                  <a:pt x="21600" y="2907"/>
                  <a:pt x="19976" y="1250"/>
                </a:cubicBezTo>
                <a:cubicBezTo>
                  <a:pt x="19210" y="469"/>
                  <a:pt x="18169" y="0"/>
                  <a:pt x="17066" y="0"/>
                </a:cubicBezTo>
                <a:cubicBezTo>
                  <a:pt x="15963" y="0"/>
                  <a:pt x="14921" y="438"/>
                  <a:pt x="14155" y="1250"/>
                </a:cubicBezTo>
                <a:lnTo>
                  <a:pt x="13113" y="2313"/>
                </a:lnTo>
                <a:cubicBezTo>
                  <a:pt x="11734" y="3720"/>
                  <a:pt x="9498" y="3720"/>
                  <a:pt x="8119" y="2313"/>
                </a:cubicBezTo>
                <a:lnTo>
                  <a:pt x="7077" y="1250"/>
                </a:lnTo>
                <a:cubicBezTo>
                  <a:pt x="6311" y="469"/>
                  <a:pt x="5270" y="0"/>
                  <a:pt x="4167" y="0"/>
                </a:cubicBezTo>
                <a:cubicBezTo>
                  <a:pt x="3064" y="0"/>
                  <a:pt x="2022" y="438"/>
                  <a:pt x="1256" y="1250"/>
                </a:cubicBezTo>
                <a:cubicBezTo>
                  <a:pt x="490" y="2063"/>
                  <a:pt x="31" y="3095"/>
                  <a:pt x="31" y="4220"/>
                </a:cubicBezTo>
                <a:cubicBezTo>
                  <a:pt x="31" y="5345"/>
                  <a:pt x="460" y="6408"/>
                  <a:pt x="1256" y="7190"/>
                </a:cubicBezTo>
                <a:lnTo>
                  <a:pt x="2298" y="8252"/>
                </a:lnTo>
                <a:cubicBezTo>
                  <a:pt x="2972" y="8940"/>
                  <a:pt x="3340" y="9847"/>
                  <a:pt x="3340" y="10784"/>
                </a:cubicBezTo>
                <a:cubicBezTo>
                  <a:pt x="3340" y="11722"/>
                  <a:pt x="2972" y="12660"/>
                  <a:pt x="2298" y="13316"/>
                </a:cubicBezTo>
                <a:lnTo>
                  <a:pt x="1226" y="14410"/>
                </a:lnTo>
                <a:cubicBezTo>
                  <a:pt x="460" y="15192"/>
                  <a:pt x="0" y="16255"/>
                  <a:pt x="0" y="17380"/>
                </a:cubicBezTo>
                <a:cubicBezTo>
                  <a:pt x="0" y="18505"/>
                  <a:pt x="429" y="19568"/>
                  <a:pt x="1226" y="20350"/>
                </a:cubicBezTo>
                <a:cubicBezTo>
                  <a:pt x="2022" y="21131"/>
                  <a:pt x="3033" y="21600"/>
                  <a:pt x="4136" y="21600"/>
                </a:cubicBezTo>
                <a:cubicBezTo>
                  <a:pt x="5239" y="21600"/>
                  <a:pt x="6281" y="21162"/>
                  <a:pt x="7047" y="20350"/>
                </a:cubicBezTo>
                <a:lnTo>
                  <a:pt x="8089" y="19287"/>
                </a:lnTo>
                <a:cubicBezTo>
                  <a:pt x="8763" y="18599"/>
                  <a:pt x="9651" y="18224"/>
                  <a:pt x="10570" y="18224"/>
                </a:cubicBezTo>
                <a:cubicBezTo>
                  <a:pt x="11520" y="18224"/>
                  <a:pt x="12409" y="18599"/>
                  <a:pt x="13052" y="19287"/>
                </a:cubicBezTo>
                <a:lnTo>
                  <a:pt x="14094" y="20350"/>
                </a:lnTo>
                <a:cubicBezTo>
                  <a:pt x="14860" y="21131"/>
                  <a:pt x="15901" y="21600"/>
                  <a:pt x="17004" y="21600"/>
                </a:cubicBezTo>
                <a:cubicBezTo>
                  <a:pt x="18107" y="21600"/>
                  <a:pt x="19149" y="21162"/>
                  <a:pt x="19915" y="20350"/>
                </a:cubicBezTo>
                <a:cubicBezTo>
                  <a:pt x="21539" y="18693"/>
                  <a:pt x="21539" y="16036"/>
                  <a:pt x="19915" y="14379"/>
                </a:cubicBezTo>
                <a:lnTo>
                  <a:pt x="18934" y="1334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2D6E1A9B-E460-0EEC-2727-7F3C8EDBC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321" y="2979549"/>
            <a:ext cx="411480" cy="411480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600C1B-2EB9-E631-38BC-822C5A86A041}"/>
              </a:ext>
            </a:extLst>
          </p:cNvPr>
          <p:cNvSpPr txBox="1"/>
          <p:nvPr/>
        </p:nvSpPr>
        <p:spPr>
          <a:xfrm>
            <a:off x="1008012" y="3344634"/>
            <a:ext cx="986792" cy="6463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222E7083-D566-5F26-F322-078C1FB7D1A3}"/>
              </a:ext>
            </a:extLst>
          </p:cNvPr>
          <p:cNvSpPr/>
          <p:nvPr/>
        </p:nvSpPr>
        <p:spPr>
          <a:xfrm>
            <a:off x="2267089" y="2420309"/>
            <a:ext cx="1539230" cy="1537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3" h="21600" extrusionOk="0">
                <a:moveTo>
                  <a:pt x="17028" y="21600"/>
                </a:moveTo>
                <a:cubicBezTo>
                  <a:pt x="15924" y="21600"/>
                  <a:pt x="14881" y="21162"/>
                  <a:pt x="14114" y="20348"/>
                </a:cubicBezTo>
                <a:lnTo>
                  <a:pt x="13070" y="19283"/>
                </a:lnTo>
                <a:cubicBezTo>
                  <a:pt x="12395" y="18595"/>
                  <a:pt x="11506" y="18219"/>
                  <a:pt x="10585" y="18219"/>
                </a:cubicBezTo>
                <a:cubicBezTo>
                  <a:pt x="9634" y="18219"/>
                  <a:pt x="8744" y="18595"/>
                  <a:pt x="8100" y="19283"/>
                </a:cubicBezTo>
                <a:lnTo>
                  <a:pt x="7057" y="20348"/>
                </a:lnTo>
                <a:cubicBezTo>
                  <a:pt x="6290" y="21130"/>
                  <a:pt x="5247" y="21600"/>
                  <a:pt x="4142" y="21600"/>
                </a:cubicBezTo>
                <a:cubicBezTo>
                  <a:pt x="3037" y="21600"/>
                  <a:pt x="1994" y="21162"/>
                  <a:pt x="1227" y="20348"/>
                </a:cubicBezTo>
                <a:cubicBezTo>
                  <a:pt x="460" y="19565"/>
                  <a:pt x="0" y="18501"/>
                  <a:pt x="0" y="17374"/>
                </a:cubicBezTo>
                <a:cubicBezTo>
                  <a:pt x="0" y="16247"/>
                  <a:pt x="430" y="15183"/>
                  <a:pt x="1227" y="14400"/>
                </a:cubicBezTo>
                <a:lnTo>
                  <a:pt x="2270" y="13336"/>
                </a:lnTo>
                <a:cubicBezTo>
                  <a:pt x="2945" y="12647"/>
                  <a:pt x="3314" y="11739"/>
                  <a:pt x="3314" y="10800"/>
                </a:cubicBezTo>
                <a:cubicBezTo>
                  <a:pt x="3314" y="9861"/>
                  <a:pt x="2945" y="8922"/>
                  <a:pt x="2270" y="8264"/>
                </a:cubicBezTo>
                <a:lnTo>
                  <a:pt x="1227" y="7200"/>
                </a:lnTo>
                <a:cubicBezTo>
                  <a:pt x="460" y="6417"/>
                  <a:pt x="0" y="5353"/>
                  <a:pt x="0" y="4226"/>
                </a:cubicBezTo>
                <a:cubicBezTo>
                  <a:pt x="0" y="3099"/>
                  <a:pt x="430" y="2035"/>
                  <a:pt x="1227" y="1252"/>
                </a:cubicBezTo>
                <a:cubicBezTo>
                  <a:pt x="2025" y="470"/>
                  <a:pt x="3037" y="0"/>
                  <a:pt x="4142" y="0"/>
                </a:cubicBezTo>
                <a:cubicBezTo>
                  <a:pt x="5247" y="0"/>
                  <a:pt x="6290" y="438"/>
                  <a:pt x="7057" y="1252"/>
                </a:cubicBezTo>
                <a:lnTo>
                  <a:pt x="8100" y="2317"/>
                </a:lnTo>
                <a:cubicBezTo>
                  <a:pt x="9481" y="3725"/>
                  <a:pt x="11720" y="3725"/>
                  <a:pt x="13101" y="2317"/>
                </a:cubicBezTo>
                <a:lnTo>
                  <a:pt x="14144" y="1252"/>
                </a:lnTo>
                <a:cubicBezTo>
                  <a:pt x="14911" y="470"/>
                  <a:pt x="15955" y="0"/>
                  <a:pt x="17059" y="0"/>
                </a:cubicBezTo>
                <a:cubicBezTo>
                  <a:pt x="18164" y="0"/>
                  <a:pt x="19207" y="438"/>
                  <a:pt x="19974" y="1252"/>
                </a:cubicBezTo>
                <a:lnTo>
                  <a:pt x="19974" y="1252"/>
                </a:lnTo>
                <a:cubicBezTo>
                  <a:pt x="21600" y="2911"/>
                  <a:pt x="21600" y="5572"/>
                  <a:pt x="19974" y="7231"/>
                </a:cubicBezTo>
                <a:lnTo>
                  <a:pt x="18931" y="8296"/>
                </a:lnTo>
                <a:cubicBezTo>
                  <a:pt x="18256" y="8984"/>
                  <a:pt x="17888" y="9892"/>
                  <a:pt x="17888" y="10831"/>
                </a:cubicBezTo>
                <a:cubicBezTo>
                  <a:pt x="17888" y="11770"/>
                  <a:pt x="18256" y="12710"/>
                  <a:pt x="18931" y="13367"/>
                </a:cubicBezTo>
                <a:lnTo>
                  <a:pt x="19974" y="14431"/>
                </a:lnTo>
                <a:cubicBezTo>
                  <a:pt x="21600" y="16090"/>
                  <a:pt x="21600" y="18751"/>
                  <a:pt x="19974" y="20410"/>
                </a:cubicBezTo>
                <a:cubicBezTo>
                  <a:pt x="19176" y="21162"/>
                  <a:pt x="18133" y="21600"/>
                  <a:pt x="17028" y="21600"/>
                </a:cubicBezTo>
                <a:close/>
                <a:moveTo>
                  <a:pt x="10555" y="17593"/>
                </a:moveTo>
                <a:cubicBezTo>
                  <a:pt x="11659" y="17593"/>
                  <a:pt x="12702" y="18031"/>
                  <a:pt x="13469" y="18845"/>
                </a:cubicBezTo>
                <a:lnTo>
                  <a:pt x="14513" y="19910"/>
                </a:lnTo>
                <a:cubicBezTo>
                  <a:pt x="15188" y="20598"/>
                  <a:pt x="16077" y="20974"/>
                  <a:pt x="16998" y="20974"/>
                </a:cubicBezTo>
                <a:cubicBezTo>
                  <a:pt x="17949" y="20974"/>
                  <a:pt x="18839" y="20598"/>
                  <a:pt x="19483" y="19910"/>
                </a:cubicBezTo>
                <a:cubicBezTo>
                  <a:pt x="20864" y="18501"/>
                  <a:pt x="20864" y="16216"/>
                  <a:pt x="19483" y="14807"/>
                </a:cubicBezTo>
                <a:lnTo>
                  <a:pt x="18440" y="13743"/>
                </a:lnTo>
                <a:cubicBezTo>
                  <a:pt x="17673" y="12960"/>
                  <a:pt x="17213" y="11896"/>
                  <a:pt x="17213" y="10769"/>
                </a:cubicBezTo>
                <a:cubicBezTo>
                  <a:pt x="17213" y="9642"/>
                  <a:pt x="17642" y="8577"/>
                  <a:pt x="18440" y="7795"/>
                </a:cubicBezTo>
                <a:lnTo>
                  <a:pt x="19483" y="6730"/>
                </a:lnTo>
                <a:cubicBezTo>
                  <a:pt x="20864" y="5322"/>
                  <a:pt x="20864" y="3037"/>
                  <a:pt x="19483" y="1628"/>
                </a:cubicBezTo>
                <a:lnTo>
                  <a:pt x="19483" y="1628"/>
                </a:lnTo>
                <a:cubicBezTo>
                  <a:pt x="18808" y="939"/>
                  <a:pt x="17918" y="563"/>
                  <a:pt x="16998" y="563"/>
                </a:cubicBezTo>
                <a:cubicBezTo>
                  <a:pt x="16047" y="563"/>
                  <a:pt x="15157" y="939"/>
                  <a:pt x="14513" y="1628"/>
                </a:cubicBezTo>
                <a:lnTo>
                  <a:pt x="13469" y="2692"/>
                </a:lnTo>
                <a:cubicBezTo>
                  <a:pt x="11843" y="4351"/>
                  <a:pt x="9235" y="4351"/>
                  <a:pt x="7609" y="2692"/>
                </a:cubicBezTo>
                <a:lnTo>
                  <a:pt x="6566" y="1628"/>
                </a:lnTo>
                <a:cubicBezTo>
                  <a:pt x="5891" y="939"/>
                  <a:pt x="5001" y="563"/>
                  <a:pt x="4081" y="563"/>
                </a:cubicBezTo>
                <a:cubicBezTo>
                  <a:pt x="3130" y="563"/>
                  <a:pt x="2240" y="939"/>
                  <a:pt x="1595" y="1628"/>
                </a:cubicBezTo>
                <a:cubicBezTo>
                  <a:pt x="920" y="2317"/>
                  <a:pt x="552" y="3224"/>
                  <a:pt x="552" y="4163"/>
                </a:cubicBezTo>
                <a:cubicBezTo>
                  <a:pt x="552" y="5103"/>
                  <a:pt x="920" y="6042"/>
                  <a:pt x="1595" y="6699"/>
                </a:cubicBezTo>
                <a:lnTo>
                  <a:pt x="2639" y="7763"/>
                </a:lnTo>
                <a:cubicBezTo>
                  <a:pt x="3406" y="8546"/>
                  <a:pt x="3866" y="9610"/>
                  <a:pt x="3866" y="10737"/>
                </a:cubicBezTo>
                <a:cubicBezTo>
                  <a:pt x="3866" y="11864"/>
                  <a:pt x="3436" y="12929"/>
                  <a:pt x="2639" y="13711"/>
                </a:cubicBezTo>
                <a:lnTo>
                  <a:pt x="1595" y="14776"/>
                </a:lnTo>
                <a:cubicBezTo>
                  <a:pt x="920" y="15464"/>
                  <a:pt x="552" y="16372"/>
                  <a:pt x="552" y="17311"/>
                </a:cubicBezTo>
                <a:cubicBezTo>
                  <a:pt x="552" y="18250"/>
                  <a:pt x="920" y="19190"/>
                  <a:pt x="1595" y="19847"/>
                </a:cubicBezTo>
                <a:cubicBezTo>
                  <a:pt x="2270" y="20536"/>
                  <a:pt x="3160" y="20911"/>
                  <a:pt x="4081" y="20911"/>
                </a:cubicBezTo>
                <a:cubicBezTo>
                  <a:pt x="5032" y="20911"/>
                  <a:pt x="5922" y="20536"/>
                  <a:pt x="6566" y="19847"/>
                </a:cubicBezTo>
                <a:lnTo>
                  <a:pt x="7609" y="18783"/>
                </a:lnTo>
                <a:cubicBezTo>
                  <a:pt x="8407" y="18031"/>
                  <a:pt x="9450" y="17593"/>
                  <a:pt x="10555" y="1759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C156CC39-5AC0-0650-1A52-A5954CA6D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8730" y="3464744"/>
            <a:ext cx="411480" cy="411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CD227A-1297-B08C-C2FB-75E232E924BB}"/>
              </a:ext>
            </a:extLst>
          </p:cNvPr>
          <p:cNvSpPr txBox="1"/>
          <p:nvPr/>
        </p:nvSpPr>
        <p:spPr>
          <a:xfrm>
            <a:off x="2543308" y="2865922"/>
            <a:ext cx="986792" cy="6463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b="1" noProof="1">
                <a:solidFill>
                  <a:schemeClr val="accent2"/>
                </a:solidFill>
              </a:rPr>
              <a:t>Lorem Ipsum</a:t>
            </a: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24C952B5-F15C-AC4E-D8EE-72196F89670E}"/>
              </a:ext>
            </a:extLst>
          </p:cNvPr>
          <p:cNvSpPr/>
          <p:nvPr/>
        </p:nvSpPr>
        <p:spPr>
          <a:xfrm>
            <a:off x="3801271" y="2897908"/>
            <a:ext cx="1541456" cy="1539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4" h="21600" extrusionOk="0">
                <a:moveTo>
                  <a:pt x="18934" y="13348"/>
                </a:moveTo>
                <a:cubicBezTo>
                  <a:pt x="18260" y="12660"/>
                  <a:pt x="17893" y="11753"/>
                  <a:pt x="17893" y="10816"/>
                </a:cubicBezTo>
                <a:cubicBezTo>
                  <a:pt x="17893" y="9878"/>
                  <a:pt x="18260" y="8940"/>
                  <a:pt x="18934" y="8284"/>
                </a:cubicBezTo>
                <a:lnTo>
                  <a:pt x="19976" y="7221"/>
                </a:lnTo>
                <a:cubicBezTo>
                  <a:pt x="21600" y="5564"/>
                  <a:pt x="21600" y="2907"/>
                  <a:pt x="19976" y="1250"/>
                </a:cubicBezTo>
                <a:cubicBezTo>
                  <a:pt x="19210" y="469"/>
                  <a:pt x="18169" y="0"/>
                  <a:pt x="17066" y="0"/>
                </a:cubicBezTo>
                <a:cubicBezTo>
                  <a:pt x="15963" y="0"/>
                  <a:pt x="14921" y="438"/>
                  <a:pt x="14155" y="1250"/>
                </a:cubicBezTo>
                <a:lnTo>
                  <a:pt x="13113" y="2313"/>
                </a:lnTo>
                <a:cubicBezTo>
                  <a:pt x="11734" y="3720"/>
                  <a:pt x="9498" y="3720"/>
                  <a:pt x="8119" y="2313"/>
                </a:cubicBezTo>
                <a:lnTo>
                  <a:pt x="7077" y="1250"/>
                </a:lnTo>
                <a:cubicBezTo>
                  <a:pt x="6311" y="469"/>
                  <a:pt x="5270" y="0"/>
                  <a:pt x="4167" y="0"/>
                </a:cubicBezTo>
                <a:cubicBezTo>
                  <a:pt x="3064" y="0"/>
                  <a:pt x="2022" y="438"/>
                  <a:pt x="1256" y="1250"/>
                </a:cubicBezTo>
                <a:cubicBezTo>
                  <a:pt x="490" y="2063"/>
                  <a:pt x="31" y="3095"/>
                  <a:pt x="31" y="4220"/>
                </a:cubicBezTo>
                <a:cubicBezTo>
                  <a:pt x="31" y="5345"/>
                  <a:pt x="460" y="6408"/>
                  <a:pt x="1256" y="7190"/>
                </a:cubicBezTo>
                <a:lnTo>
                  <a:pt x="2298" y="8252"/>
                </a:lnTo>
                <a:cubicBezTo>
                  <a:pt x="2972" y="8940"/>
                  <a:pt x="3340" y="9847"/>
                  <a:pt x="3340" y="10784"/>
                </a:cubicBezTo>
                <a:cubicBezTo>
                  <a:pt x="3340" y="11722"/>
                  <a:pt x="2972" y="12660"/>
                  <a:pt x="2298" y="13316"/>
                </a:cubicBezTo>
                <a:lnTo>
                  <a:pt x="1226" y="14410"/>
                </a:lnTo>
                <a:cubicBezTo>
                  <a:pt x="460" y="15192"/>
                  <a:pt x="0" y="16255"/>
                  <a:pt x="0" y="17380"/>
                </a:cubicBezTo>
                <a:cubicBezTo>
                  <a:pt x="0" y="18505"/>
                  <a:pt x="429" y="19568"/>
                  <a:pt x="1226" y="20350"/>
                </a:cubicBezTo>
                <a:cubicBezTo>
                  <a:pt x="2022" y="21131"/>
                  <a:pt x="3033" y="21600"/>
                  <a:pt x="4136" y="21600"/>
                </a:cubicBezTo>
                <a:cubicBezTo>
                  <a:pt x="5239" y="21600"/>
                  <a:pt x="6281" y="21162"/>
                  <a:pt x="7047" y="20350"/>
                </a:cubicBezTo>
                <a:lnTo>
                  <a:pt x="8089" y="19287"/>
                </a:lnTo>
                <a:cubicBezTo>
                  <a:pt x="8763" y="18599"/>
                  <a:pt x="9651" y="18224"/>
                  <a:pt x="10570" y="18224"/>
                </a:cubicBezTo>
                <a:cubicBezTo>
                  <a:pt x="11520" y="18224"/>
                  <a:pt x="12409" y="18599"/>
                  <a:pt x="13052" y="19287"/>
                </a:cubicBezTo>
                <a:lnTo>
                  <a:pt x="14094" y="20350"/>
                </a:lnTo>
                <a:cubicBezTo>
                  <a:pt x="14860" y="21131"/>
                  <a:pt x="15901" y="21600"/>
                  <a:pt x="17004" y="21600"/>
                </a:cubicBezTo>
                <a:cubicBezTo>
                  <a:pt x="18107" y="21600"/>
                  <a:pt x="19149" y="21162"/>
                  <a:pt x="19915" y="20350"/>
                </a:cubicBezTo>
                <a:cubicBezTo>
                  <a:pt x="21539" y="18693"/>
                  <a:pt x="21539" y="16036"/>
                  <a:pt x="19915" y="14379"/>
                </a:cubicBezTo>
                <a:lnTo>
                  <a:pt x="18934" y="13348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10" name="Graphic 9" descr="Research">
            <a:extLst>
              <a:ext uri="{FF2B5EF4-FFF2-40B4-BE49-F238E27FC236}">
                <a16:creationId xmlns:a16="http://schemas.microsoft.com/office/drawing/2014/main" id="{4E75F991-5CC2-1C40-DC11-5797F87F1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2913" y="2979549"/>
            <a:ext cx="411480" cy="411480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815044-2DF3-E369-D89D-CB8C3413BD66}"/>
              </a:ext>
            </a:extLst>
          </p:cNvPr>
          <p:cNvSpPr txBox="1"/>
          <p:nvPr/>
        </p:nvSpPr>
        <p:spPr>
          <a:xfrm>
            <a:off x="4078603" y="3344634"/>
            <a:ext cx="986792" cy="6463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BAE8F944-A04A-6BE0-DBE0-5E7CC40B9B2F}"/>
              </a:ext>
            </a:extLst>
          </p:cNvPr>
          <p:cNvSpPr/>
          <p:nvPr/>
        </p:nvSpPr>
        <p:spPr>
          <a:xfrm>
            <a:off x="5337681" y="2420309"/>
            <a:ext cx="1539230" cy="1537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3" h="21600" extrusionOk="0">
                <a:moveTo>
                  <a:pt x="17028" y="21600"/>
                </a:moveTo>
                <a:cubicBezTo>
                  <a:pt x="15924" y="21600"/>
                  <a:pt x="14881" y="21162"/>
                  <a:pt x="14114" y="20348"/>
                </a:cubicBezTo>
                <a:lnTo>
                  <a:pt x="13070" y="19283"/>
                </a:lnTo>
                <a:cubicBezTo>
                  <a:pt x="12395" y="18595"/>
                  <a:pt x="11506" y="18219"/>
                  <a:pt x="10585" y="18219"/>
                </a:cubicBezTo>
                <a:cubicBezTo>
                  <a:pt x="9634" y="18219"/>
                  <a:pt x="8744" y="18595"/>
                  <a:pt x="8100" y="19283"/>
                </a:cubicBezTo>
                <a:lnTo>
                  <a:pt x="7057" y="20348"/>
                </a:lnTo>
                <a:cubicBezTo>
                  <a:pt x="6290" y="21130"/>
                  <a:pt x="5247" y="21600"/>
                  <a:pt x="4142" y="21600"/>
                </a:cubicBezTo>
                <a:cubicBezTo>
                  <a:pt x="3037" y="21600"/>
                  <a:pt x="1994" y="21162"/>
                  <a:pt x="1227" y="20348"/>
                </a:cubicBezTo>
                <a:cubicBezTo>
                  <a:pt x="460" y="19565"/>
                  <a:pt x="0" y="18501"/>
                  <a:pt x="0" y="17374"/>
                </a:cubicBezTo>
                <a:cubicBezTo>
                  <a:pt x="0" y="16247"/>
                  <a:pt x="430" y="15183"/>
                  <a:pt x="1227" y="14400"/>
                </a:cubicBezTo>
                <a:lnTo>
                  <a:pt x="2270" y="13336"/>
                </a:lnTo>
                <a:cubicBezTo>
                  <a:pt x="2945" y="12647"/>
                  <a:pt x="3314" y="11739"/>
                  <a:pt x="3314" y="10800"/>
                </a:cubicBezTo>
                <a:cubicBezTo>
                  <a:pt x="3314" y="9861"/>
                  <a:pt x="2945" y="8922"/>
                  <a:pt x="2270" y="8264"/>
                </a:cubicBezTo>
                <a:lnTo>
                  <a:pt x="1227" y="7200"/>
                </a:lnTo>
                <a:cubicBezTo>
                  <a:pt x="460" y="6417"/>
                  <a:pt x="0" y="5353"/>
                  <a:pt x="0" y="4226"/>
                </a:cubicBezTo>
                <a:cubicBezTo>
                  <a:pt x="0" y="3099"/>
                  <a:pt x="430" y="2035"/>
                  <a:pt x="1227" y="1252"/>
                </a:cubicBezTo>
                <a:cubicBezTo>
                  <a:pt x="2025" y="470"/>
                  <a:pt x="3037" y="0"/>
                  <a:pt x="4142" y="0"/>
                </a:cubicBezTo>
                <a:cubicBezTo>
                  <a:pt x="5247" y="0"/>
                  <a:pt x="6290" y="438"/>
                  <a:pt x="7057" y="1252"/>
                </a:cubicBezTo>
                <a:lnTo>
                  <a:pt x="8100" y="2317"/>
                </a:lnTo>
                <a:cubicBezTo>
                  <a:pt x="9481" y="3725"/>
                  <a:pt x="11720" y="3725"/>
                  <a:pt x="13101" y="2317"/>
                </a:cubicBezTo>
                <a:lnTo>
                  <a:pt x="14144" y="1252"/>
                </a:lnTo>
                <a:cubicBezTo>
                  <a:pt x="14911" y="470"/>
                  <a:pt x="15955" y="0"/>
                  <a:pt x="17059" y="0"/>
                </a:cubicBezTo>
                <a:cubicBezTo>
                  <a:pt x="18164" y="0"/>
                  <a:pt x="19207" y="438"/>
                  <a:pt x="19974" y="1252"/>
                </a:cubicBezTo>
                <a:lnTo>
                  <a:pt x="19974" y="1252"/>
                </a:lnTo>
                <a:cubicBezTo>
                  <a:pt x="21600" y="2911"/>
                  <a:pt x="21600" y="5572"/>
                  <a:pt x="19974" y="7231"/>
                </a:cubicBezTo>
                <a:lnTo>
                  <a:pt x="18931" y="8296"/>
                </a:lnTo>
                <a:cubicBezTo>
                  <a:pt x="18256" y="8984"/>
                  <a:pt x="17888" y="9892"/>
                  <a:pt x="17888" y="10831"/>
                </a:cubicBezTo>
                <a:cubicBezTo>
                  <a:pt x="17888" y="11770"/>
                  <a:pt x="18256" y="12710"/>
                  <a:pt x="18931" y="13367"/>
                </a:cubicBezTo>
                <a:lnTo>
                  <a:pt x="19974" y="14431"/>
                </a:lnTo>
                <a:cubicBezTo>
                  <a:pt x="21600" y="16090"/>
                  <a:pt x="21600" y="18751"/>
                  <a:pt x="19974" y="20410"/>
                </a:cubicBezTo>
                <a:cubicBezTo>
                  <a:pt x="19176" y="21162"/>
                  <a:pt x="18133" y="21600"/>
                  <a:pt x="17028" y="21600"/>
                </a:cubicBezTo>
                <a:close/>
                <a:moveTo>
                  <a:pt x="10555" y="17593"/>
                </a:moveTo>
                <a:cubicBezTo>
                  <a:pt x="11659" y="17593"/>
                  <a:pt x="12702" y="18031"/>
                  <a:pt x="13469" y="18845"/>
                </a:cubicBezTo>
                <a:lnTo>
                  <a:pt x="14513" y="19910"/>
                </a:lnTo>
                <a:cubicBezTo>
                  <a:pt x="15188" y="20598"/>
                  <a:pt x="16077" y="20974"/>
                  <a:pt x="16998" y="20974"/>
                </a:cubicBezTo>
                <a:cubicBezTo>
                  <a:pt x="17949" y="20974"/>
                  <a:pt x="18839" y="20598"/>
                  <a:pt x="19483" y="19910"/>
                </a:cubicBezTo>
                <a:cubicBezTo>
                  <a:pt x="20864" y="18501"/>
                  <a:pt x="20864" y="16216"/>
                  <a:pt x="19483" y="14807"/>
                </a:cubicBezTo>
                <a:lnTo>
                  <a:pt x="18440" y="13743"/>
                </a:lnTo>
                <a:cubicBezTo>
                  <a:pt x="17673" y="12960"/>
                  <a:pt x="17213" y="11896"/>
                  <a:pt x="17213" y="10769"/>
                </a:cubicBezTo>
                <a:cubicBezTo>
                  <a:pt x="17213" y="9642"/>
                  <a:pt x="17642" y="8577"/>
                  <a:pt x="18440" y="7795"/>
                </a:cubicBezTo>
                <a:lnTo>
                  <a:pt x="19483" y="6730"/>
                </a:lnTo>
                <a:cubicBezTo>
                  <a:pt x="20864" y="5322"/>
                  <a:pt x="20864" y="3037"/>
                  <a:pt x="19483" y="1628"/>
                </a:cubicBezTo>
                <a:lnTo>
                  <a:pt x="19483" y="1628"/>
                </a:lnTo>
                <a:cubicBezTo>
                  <a:pt x="18808" y="939"/>
                  <a:pt x="17918" y="563"/>
                  <a:pt x="16998" y="563"/>
                </a:cubicBezTo>
                <a:cubicBezTo>
                  <a:pt x="16047" y="563"/>
                  <a:pt x="15157" y="939"/>
                  <a:pt x="14513" y="1628"/>
                </a:cubicBezTo>
                <a:lnTo>
                  <a:pt x="13469" y="2692"/>
                </a:lnTo>
                <a:cubicBezTo>
                  <a:pt x="11843" y="4351"/>
                  <a:pt x="9235" y="4351"/>
                  <a:pt x="7609" y="2692"/>
                </a:cubicBezTo>
                <a:lnTo>
                  <a:pt x="6566" y="1628"/>
                </a:lnTo>
                <a:cubicBezTo>
                  <a:pt x="5891" y="939"/>
                  <a:pt x="5001" y="563"/>
                  <a:pt x="4081" y="563"/>
                </a:cubicBezTo>
                <a:cubicBezTo>
                  <a:pt x="3130" y="563"/>
                  <a:pt x="2240" y="939"/>
                  <a:pt x="1595" y="1628"/>
                </a:cubicBezTo>
                <a:cubicBezTo>
                  <a:pt x="920" y="2317"/>
                  <a:pt x="552" y="3224"/>
                  <a:pt x="552" y="4163"/>
                </a:cubicBezTo>
                <a:cubicBezTo>
                  <a:pt x="552" y="5103"/>
                  <a:pt x="920" y="6042"/>
                  <a:pt x="1595" y="6699"/>
                </a:cubicBezTo>
                <a:lnTo>
                  <a:pt x="2639" y="7763"/>
                </a:lnTo>
                <a:cubicBezTo>
                  <a:pt x="3406" y="8546"/>
                  <a:pt x="3866" y="9610"/>
                  <a:pt x="3866" y="10737"/>
                </a:cubicBezTo>
                <a:cubicBezTo>
                  <a:pt x="3866" y="11864"/>
                  <a:pt x="3436" y="12929"/>
                  <a:pt x="2639" y="13711"/>
                </a:cubicBezTo>
                <a:lnTo>
                  <a:pt x="1595" y="14776"/>
                </a:lnTo>
                <a:cubicBezTo>
                  <a:pt x="920" y="15464"/>
                  <a:pt x="552" y="16372"/>
                  <a:pt x="552" y="17311"/>
                </a:cubicBezTo>
                <a:cubicBezTo>
                  <a:pt x="552" y="18250"/>
                  <a:pt x="920" y="19190"/>
                  <a:pt x="1595" y="19847"/>
                </a:cubicBezTo>
                <a:cubicBezTo>
                  <a:pt x="2270" y="20536"/>
                  <a:pt x="3160" y="20911"/>
                  <a:pt x="4081" y="20911"/>
                </a:cubicBezTo>
                <a:cubicBezTo>
                  <a:pt x="5032" y="20911"/>
                  <a:pt x="5922" y="20536"/>
                  <a:pt x="6566" y="19847"/>
                </a:cubicBezTo>
                <a:lnTo>
                  <a:pt x="7609" y="18783"/>
                </a:lnTo>
                <a:cubicBezTo>
                  <a:pt x="8407" y="18031"/>
                  <a:pt x="9450" y="17593"/>
                  <a:pt x="10555" y="17593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13" name="Graphic 12" descr="Stopwatch">
            <a:extLst>
              <a:ext uri="{FF2B5EF4-FFF2-40B4-BE49-F238E27FC236}">
                <a16:creationId xmlns:a16="http://schemas.microsoft.com/office/drawing/2014/main" id="{8F7B0E76-670E-A660-2C44-CD2D5AA4AD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19322" y="3464744"/>
            <a:ext cx="411480" cy="4114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3CBA92-A91C-B08D-1562-54261C781C3C}"/>
              </a:ext>
            </a:extLst>
          </p:cNvPr>
          <p:cNvSpPr txBox="1"/>
          <p:nvPr/>
        </p:nvSpPr>
        <p:spPr>
          <a:xfrm>
            <a:off x="5613900" y="2865922"/>
            <a:ext cx="986792" cy="6463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b="1" noProof="1">
                <a:solidFill>
                  <a:schemeClr val="accent5"/>
                </a:solidFill>
              </a:rPr>
              <a:t>Lorem Ipsum</a:t>
            </a: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BD887F2D-05C5-0920-E7EC-1514AE991D19}"/>
              </a:ext>
            </a:extLst>
          </p:cNvPr>
          <p:cNvSpPr/>
          <p:nvPr/>
        </p:nvSpPr>
        <p:spPr>
          <a:xfrm>
            <a:off x="6871864" y="2897908"/>
            <a:ext cx="1541456" cy="1539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4" h="21600" extrusionOk="0">
                <a:moveTo>
                  <a:pt x="18934" y="13348"/>
                </a:moveTo>
                <a:cubicBezTo>
                  <a:pt x="18260" y="12660"/>
                  <a:pt x="17893" y="11753"/>
                  <a:pt x="17893" y="10816"/>
                </a:cubicBezTo>
                <a:cubicBezTo>
                  <a:pt x="17893" y="9878"/>
                  <a:pt x="18260" y="8940"/>
                  <a:pt x="18934" y="8284"/>
                </a:cubicBezTo>
                <a:lnTo>
                  <a:pt x="19976" y="7221"/>
                </a:lnTo>
                <a:cubicBezTo>
                  <a:pt x="21600" y="5564"/>
                  <a:pt x="21600" y="2907"/>
                  <a:pt x="19976" y="1250"/>
                </a:cubicBezTo>
                <a:cubicBezTo>
                  <a:pt x="19210" y="469"/>
                  <a:pt x="18169" y="0"/>
                  <a:pt x="17066" y="0"/>
                </a:cubicBezTo>
                <a:cubicBezTo>
                  <a:pt x="15963" y="0"/>
                  <a:pt x="14921" y="438"/>
                  <a:pt x="14155" y="1250"/>
                </a:cubicBezTo>
                <a:lnTo>
                  <a:pt x="13113" y="2313"/>
                </a:lnTo>
                <a:cubicBezTo>
                  <a:pt x="11734" y="3720"/>
                  <a:pt x="9498" y="3720"/>
                  <a:pt x="8119" y="2313"/>
                </a:cubicBezTo>
                <a:lnTo>
                  <a:pt x="7077" y="1250"/>
                </a:lnTo>
                <a:cubicBezTo>
                  <a:pt x="6311" y="469"/>
                  <a:pt x="5270" y="0"/>
                  <a:pt x="4167" y="0"/>
                </a:cubicBezTo>
                <a:cubicBezTo>
                  <a:pt x="3064" y="0"/>
                  <a:pt x="2022" y="438"/>
                  <a:pt x="1256" y="1250"/>
                </a:cubicBezTo>
                <a:cubicBezTo>
                  <a:pt x="490" y="2063"/>
                  <a:pt x="31" y="3095"/>
                  <a:pt x="31" y="4220"/>
                </a:cubicBezTo>
                <a:cubicBezTo>
                  <a:pt x="31" y="5345"/>
                  <a:pt x="460" y="6408"/>
                  <a:pt x="1256" y="7190"/>
                </a:cubicBezTo>
                <a:lnTo>
                  <a:pt x="2298" y="8252"/>
                </a:lnTo>
                <a:cubicBezTo>
                  <a:pt x="2972" y="8940"/>
                  <a:pt x="3340" y="9847"/>
                  <a:pt x="3340" y="10784"/>
                </a:cubicBezTo>
                <a:cubicBezTo>
                  <a:pt x="3340" y="11722"/>
                  <a:pt x="2972" y="12660"/>
                  <a:pt x="2298" y="13316"/>
                </a:cubicBezTo>
                <a:lnTo>
                  <a:pt x="1226" y="14410"/>
                </a:lnTo>
                <a:cubicBezTo>
                  <a:pt x="460" y="15192"/>
                  <a:pt x="0" y="16255"/>
                  <a:pt x="0" y="17380"/>
                </a:cubicBezTo>
                <a:cubicBezTo>
                  <a:pt x="0" y="18505"/>
                  <a:pt x="429" y="19568"/>
                  <a:pt x="1226" y="20350"/>
                </a:cubicBezTo>
                <a:cubicBezTo>
                  <a:pt x="2022" y="21131"/>
                  <a:pt x="3033" y="21600"/>
                  <a:pt x="4136" y="21600"/>
                </a:cubicBezTo>
                <a:cubicBezTo>
                  <a:pt x="5239" y="21600"/>
                  <a:pt x="6281" y="21162"/>
                  <a:pt x="7047" y="20350"/>
                </a:cubicBezTo>
                <a:lnTo>
                  <a:pt x="8089" y="19287"/>
                </a:lnTo>
                <a:cubicBezTo>
                  <a:pt x="8763" y="18599"/>
                  <a:pt x="9651" y="18224"/>
                  <a:pt x="10570" y="18224"/>
                </a:cubicBezTo>
                <a:cubicBezTo>
                  <a:pt x="11520" y="18224"/>
                  <a:pt x="12409" y="18599"/>
                  <a:pt x="13052" y="19287"/>
                </a:cubicBezTo>
                <a:lnTo>
                  <a:pt x="14094" y="20350"/>
                </a:lnTo>
                <a:cubicBezTo>
                  <a:pt x="14860" y="21131"/>
                  <a:pt x="15901" y="21600"/>
                  <a:pt x="17004" y="21600"/>
                </a:cubicBezTo>
                <a:cubicBezTo>
                  <a:pt x="18107" y="21600"/>
                  <a:pt x="19149" y="21162"/>
                  <a:pt x="19915" y="20350"/>
                </a:cubicBezTo>
                <a:cubicBezTo>
                  <a:pt x="21539" y="18693"/>
                  <a:pt x="21539" y="16036"/>
                  <a:pt x="19915" y="14379"/>
                </a:cubicBezTo>
                <a:lnTo>
                  <a:pt x="18934" y="13348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16" name="Graphic 15" descr="Trophy with solid fill">
            <a:extLst>
              <a:ext uri="{FF2B5EF4-FFF2-40B4-BE49-F238E27FC236}">
                <a16:creationId xmlns:a16="http://schemas.microsoft.com/office/drawing/2014/main" id="{4034B0C3-CA14-8444-F231-D9B1AEDBFA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953506" y="2979549"/>
            <a:ext cx="411480" cy="411480"/>
          </a:xfrm>
          <a:prstGeom prst="rect">
            <a:avLst/>
          </a:prstGeom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0BBC94-5D89-4BBB-AF79-7002AB8925DF}"/>
              </a:ext>
            </a:extLst>
          </p:cNvPr>
          <p:cNvSpPr txBox="1"/>
          <p:nvPr/>
        </p:nvSpPr>
        <p:spPr>
          <a:xfrm>
            <a:off x="7149196" y="3344634"/>
            <a:ext cx="986792" cy="6463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BE9C02-73F5-29C0-4C24-F59FD2A857C4}"/>
              </a:ext>
            </a:extLst>
          </p:cNvPr>
          <p:cNvGrpSpPr/>
          <p:nvPr/>
        </p:nvGrpSpPr>
        <p:grpSpPr>
          <a:xfrm>
            <a:off x="404128" y="4674264"/>
            <a:ext cx="2194560" cy="1106115"/>
            <a:chOff x="332936" y="2555951"/>
            <a:chExt cx="2926080" cy="147481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AA7070-DF67-B18E-5007-329F0B7A7BD8}"/>
                </a:ext>
              </a:extLst>
            </p:cNvPr>
            <p:cNvSpPr txBox="1"/>
            <p:nvPr/>
          </p:nvSpPr>
          <p:spPr>
            <a:xfrm>
              <a:off x="332936" y="255595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B68868-6151-9ECE-60CA-6418285255EB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7357CA-B989-0499-6D45-ADA4BDB02D72}"/>
              </a:ext>
            </a:extLst>
          </p:cNvPr>
          <p:cNvGrpSpPr/>
          <p:nvPr/>
        </p:nvGrpSpPr>
        <p:grpSpPr>
          <a:xfrm>
            <a:off x="3474721" y="4674265"/>
            <a:ext cx="2194560" cy="1106115"/>
            <a:chOff x="332936" y="2555951"/>
            <a:chExt cx="2926080" cy="147481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312DDA-2162-AC8C-37DA-A244E4A6DE4B}"/>
                </a:ext>
              </a:extLst>
            </p:cNvPr>
            <p:cNvSpPr txBox="1"/>
            <p:nvPr/>
          </p:nvSpPr>
          <p:spPr>
            <a:xfrm>
              <a:off x="332936" y="255595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19BB00-5C7A-3679-5983-44D8B0685C32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BE74770-6482-D641-B7AA-2058AB2D62FA}"/>
              </a:ext>
            </a:extLst>
          </p:cNvPr>
          <p:cNvGrpSpPr/>
          <p:nvPr/>
        </p:nvGrpSpPr>
        <p:grpSpPr>
          <a:xfrm>
            <a:off x="6545314" y="4674265"/>
            <a:ext cx="2194560" cy="1106115"/>
            <a:chOff x="332936" y="2555951"/>
            <a:chExt cx="2926080" cy="147481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2CE57-1834-DD93-E3FB-FC383444017E}"/>
                </a:ext>
              </a:extLst>
            </p:cNvPr>
            <p:cNvSpPr txBox="1"/>
            <p:nvPr/>
          </p:nvSpPr>
          <p:spPr>
            <a:xfrm>
              <a:off x="332936" y="255595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F77ABF-C0F1-05B0-105F-30D9594D8A7F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AF2968-0B26-C373-AEDE-91B45B96CF1C}"/>
              </a:ext>
            </a:extLst>
          </p:cNvPr>
          <p:cNvGrpSpPr/>
          <p:nvPr/>
        </p:nvGrpSpPr>
        <p:grpSpPr>
          <a:xfrm>
            <a:off x="1939424" y="1075394"/>
            <a:ext cx="2194560" cy="1106115"/>
            <a:chOff x="332936" y="2555951"/>
            <a:chExt cx="2926080" cy="147481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10E9DE-7389-E45F-9AE7-32468C79D0A9}"/>
                </a:ext>
              </a:extLst>
            </p:cNvPr>
            <p:cNvSpPr txBox="1"/>
            <p:nvPr/>
          </p:nvSpPr>
          <p:spPr>
            <a:xfrm>
              <a:off x="332936" y="255595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6199BA8-0678-557E-26B4-58D627A19CE8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94FB6D-1EBB-06FF-1624-C6F8971F6E28}"/>
              </a:ext>
            </a:extLst>
          </p:cNvPr>
          <p:cNvGrpSpPr/>
          <p:nvPr/>
        </p:nvGrpSpPr>
        <p:grpSpPr>
          <a:xfrm>
            <a:off x="5010017" y="1075394"/>
            <a:ext cx="2194560" cy="1106115"/>
            <a:chOff x="332936" y="2555951"/>
            <a:chExt cx="2926080" cy="147481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2E4EBA-2FEB-C093-9649-D1A462F8AADE}"/>
                </a:ext>
              </a:extLst>
            </p:cNvPr>
            <p:cNvSpPr txBox="1"/>
            <p:nvPr/>
          </p:nvSpPr>
          <p:spPr>
            <a:xfrm>
              <a:off x="332936" y="255595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290876-54FC-0D28-5C39-9743F123F045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8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2DC13D-C6C8-1599-62FA-B357BC1A4866}"/>
              </a:ext>
            </a:extLst>
          </p:cNvPr>
          <p:cNvSpPr txBox="1"/>
          <p:nvPr/>
        </p:nvSpPr>
        <p:spPr>
          <a:xfrm>
            <a:off x="555570" y="5930556"/>
            <a:ext cx="398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Visit our </a:t>
            </a:r>
            <a:r>
              <a:rPr lang="en-CA" sz="1600" b="1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FAQ</a:t>
            </a:r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 : </a:t>
            </a:r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  <a:hlinkClick r:id="rId3"/>
              </a:rPr>
              <a:t>www.presentationgo.com/faq/</a:t>
            </a:r>
            <a:endParaRPr lang="en-US" sz="1600" dirty="0">
              <a:solidFill>
                <a:schemeClr val="bg1">
                  <a:alpha val="41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10445</TotalTime>
  <Words>432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Clover Flow Diagram – Slide Template</vt:lpstr>
      <vt:lpstr>Clover Flow Diagram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Clover Flow Diagram</dc:title>
  <dc:creator>PresentationGO.com</dc:creator>
  <dc:description>© Copyright PresentationGO.com - Do not distribute or sale without written permission.</dc:description>
  <cp:lastModifiedBy>Christophe Barroche</cp:lastModifiedBy>
  <cp:revision>25</cp:revision>
  <dcterms:created xsi:type="dcterms:W3CDTF">2014-11-26T05:14:11Z</dcterms:created>
  <dcterms:modified xsi:type="dcterms:W3CDTF">2025-06-03T19:31:17Z</dcterms:modified>
  <cp:category>Charts &amp; Diagrams</cp:category>
</cp:coreProperties>
</file>