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AN KUMAR" userId="195f92a9d0555f15" providerId="LiveId" clId="{3554BCF5-F5C5-4372-9258-A6E4D97A6C4B}"/>
    <pc:docChg chg="addSld modSld">
      <pc:chgData name="PAWAN KUMAR" userId="195f92a9d0555f15" providerId="LiveId" clId="{3554BCF5-F5C5-4372-9258-A6E4D97A6C4B}" dt="2024-10-08T17:18:04.603" v="8" actId="20577"/>
      <pc:docMkLst>
        <pc:docMk/>
      </pc:docMkLst>
      <pc:sldChg chg="modSp new mod">
        <pc:chgData name="PAWAN KUMAR" userId="195f92a9d0555f15" providerId="LiveId" clId="{3554BCF5-F5C5-4372-9258-A6E4D97A6C4B}" dt="2024-10-08T17:18:04.603" v="8" actId="20577"/>
        <pc:sldMkLst>
          <pc:docMk/>
          <pc:sldMk cId="2305881963" sldId="256"/>
        </pc:sldMkLst>
        <pc:spChg chg="mod">
          <ac:chgData name="PAWAN KUMAR" userId="195f92a9d0555f15" providerId="LiveId" clId="{3554BCF5-F5C5-4372-9258-A6E4D97A6C4B}" dt="2024-10-08T17:15:19.390" v="4" actId="20577"/>
          <ac:spMkLst>
            <pc:docMk/>
            <pc:sldMk cId="2305881963" sldId="256"/>
            <ac:spMk id="2" creationId="{3BA25B7A-053C-147B-B1C5-767FD62E9DB9}"/>
          </ac:spMkLst>
        </pc:spChg>
        <pc:spChg chg="mod">
          <ac:chgData name="PAWAN KUMAR" userId="195f92a9d0555f15" providerId="LiveId" clId="{3554BCF5-F5C5-4372-9258-A6E4D97A6C4B}" dt="2024-10-08T17:18:04.603" v="8" actId="20577"/>
          <ac:spMkLst>
            <pc:docMk/>
            <pc:sldMk cId="2305881963" sldId="256"/>
            <ac:spMk id="3" creationId="{0045795C-F4EE-EF4B-0374-20EC6E73A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2DB3-9FC5-7309-1CD9-CF2E3375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5B046-4D45-7EBB-D970-A860B07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8130-56BF-AFDE-5252-5784C2EF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8C40-7F41-EFA1-F431-BB9D21A2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09AA-7FFC-BA31-79B3-410159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F0C6-0564-4D75-E0C4-8EA2804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3B537-E77B-FA8B-0FBB-BBA012AC5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A551-40FF-576D-B296-3D387F43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D096-9FB6-11E6-B3B0-05EA1A5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43E3-3A8E-7FBF-966F-A5437429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97DB2-FFEF-280C-E039-C76D7CDCE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EFFF-8824-9FFA-9223-AF902D45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C97E-1118-4DF0-4CC0-E72D159E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A830-4D05-F940-4EF9-D4266DF3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4070-0F84-0172-3621-F031E17A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9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52F-97B1-F092-8FA8-0FAD73A6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B469-8CCE-C86E-569C-2C0C2FA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BD09-7CEE-82F0-5E51-6CD3A195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3C0A-0089-5575-4452-84994DA0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FDEE-CB61-D740-5ECC-04E487A0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1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A072-7CC0-B21C-32A9-361D4181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7D747-8DED-CCD1-45BD-8F531707B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3D19-79B0-2E4D-E9E2-AA1B9793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0766-C791-C2C6-8064-A6D838EC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68BA-C064-18F2-7C94-24993E1B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36E6-2A49-5F25-75CF-A7AAE4D5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8145-C183-3F38-537F-70B27F353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84713-CA54-5B41-FA8F-6DDE3A487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320F-8204-71B4-46F4-6BF95E29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3D2F-4923-573E-4111-1D48A88E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7838-5A02-D599-321F-BB9E96D9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43A4-ED52-075D-0368-51F9AE12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5E0B-492D-654B-4583-116D0ABE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D3AF1-9B03-8DB6-7D1C-699C83BE3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CD024-66C3-4AFF-ABCC-DAEB9EA30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3F4BD-13B6-E11E-6E26-673A4EAA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C558-85B9-7FD3-C802-482ED18B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85309-3E0D-BA90-53E0-C3592D4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DC4AE-E8AD-99EC-A2E4-646CE3D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8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31B6-0FFE-D45F-EC07-66B56277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FEEA1-3D95-1D3C-D74B-031D9AB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FD667-6ACB-FFDE-7CD5-88A261C4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768B8-8D5E-9203-0F6D-3F861C07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0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F67BB-EB6F-23FD-A1E4-CBBE1AE4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F501B-0B3A-A1B7-E463-7D819685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498B2-2A6A-B4AB-E285-36294DEA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293-A84F-5678-E772-46BDB9E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E35C-A2BB-B051-47FD-9D78F6FB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D73E1-BF32-5F57-0C3F-B343256BD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98516-4D16-69A6-5650-9AC9734F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63721-F541-6746-B6D7-592495B1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D765B-0A99-DBAC-E406-71DBA877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2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F573-81F2-2098-1817-0A09FB04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FCD35-F657-C25C-ED7E-0EB4EAF24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CB5C-5EDB-6C45-C5DF-16C3857C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2659-5EB6-408C-80C4-DC8BFDC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86E5-0F3C-BB11-5196-DEE93D6F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6CFB-172D-F1E0-C069-F3155457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18C17-AA3E-79D9-6122-8115F974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F6A1-7618-4FF7-2C0A-DA9282F1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3637-BDDB-D065-6969-470B69E79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72D4-1613-45EE-B95D-767245AB5BC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D0F1-B58E-0099-2B56-166D5B561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5F30-0ADB-F710-1846-9A4B242B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5C73-700C-4021-A365-99625CDD6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5B7A-053C-147B-B1C5-767FD62E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ssss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5795C-F4EE-EF4B-0374-20EC6E73A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tggg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PAWAN KUMAR</dc:creator>
  <cp:lastModifiedBy>PAWAN KUMAR</cp:lastModifiedBy>
  <cp:revision>1</cp:revision>
  <dcterms:created xsi:type="dcterms:W3CDTF">2024-10-08T17:15:15Z</dcterms:created>
  <dcterms:modified xsi:type="dcterms:W3CDTF">2024-10-08T17:18:07Z</dcterms:modified>
</cp:coreProperties>
</file>