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521C-4A20-2DC6-38B3-B1BF535E6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6779A-EE0D-DC2C-D857-16C60AC74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6431-2D2A-1636-4980-DB4506F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D62E-D0CC-3F94-295C-5541C355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2BB2-0E3E-C81B-5921-B2389E47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91E3-DC8E-8CAA-CAC1-7AE080AD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7ECA0-0CD8-4DE4-A1DA-08042647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5E9B-E1D7-9631-2A35-A2CA74AB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2EA1-9A77-AEC1-FEE3-605BD04C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7D4C-C66A-866C-C3D3-8315AF78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1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4990A-79CD-B24E-AC7D-6F39164E3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49B5D-60B0-94F7-08C7-30C125604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04448-297D-690D-978C-9FF643C3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495E-26BD-ECE8-045A-EA53474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C858-4C1A-F7A7-8ABB-1FE25830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3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89E8-D23D-586F-82EA-F508A887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EBA8-02F2-15B7-CB08-782F1199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BC5A-DAB8-56D3-313D-52AC95CD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C47A-FB4C-09EE-A769-7E0107B2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06D2-0737-4B76-6009-2FCA544C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9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4811-326C-343A-35D9-14DD8EB4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3024D-CACC-2A54-19EB-AB438193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4683-9ED3-2DF7-D68A-96F733EC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BCA8-672C-2E36-5E11-306ACBD1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34F7-A073-EAE9-28F1-2C74D0A7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306B-4DE0-E76C-945F-5D025598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2490-8782-E0CB-0CA4-898B00B97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01DDF-B895-2307-85B0-1EE5151F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81672-3F9F-CE8B-CE02-16FDF7FF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73600-7008-5B4E-906C-49258F5D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1249-50FF-0EB8-B3A3-A2432157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A94C-A43E-B161-9129-BB7ABEF2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1A2ED-DF85-712B-2FBB-363EB203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DEB0-38D0-FE8D-5E7C-000B7339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22AAF-8E41-3B01-963F-2C9EEE11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01E5A-B0E6-D27B-CF63-138CD1FA4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09294-9C72-9CC7-7493-E1A0AF42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0C11F-F222-CBF1-D2CD-1D77C8D9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A7D0F-AAE0-30CE-C0A7-611550AE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8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9CE-F106-F255-C7B2-1CC1A054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32AC3-0F1D-8D2F-0A52-20DC1266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67403-1F8F-3050-F5F6-0CF2FE13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B377F-3CDD-3DF8-E3ED-C70AE906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4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2852-EB50-996E-77E0-8F46BF14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36EB0-AA6E-1D10-5202-1FFF2EAE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5437-8DCC-A214-0C47-6BCF26F9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5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59EE-58AC-FFE6-B2C2-ECE6D6A9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CD2D-E06D-5BD5-3947-BD363B33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0A834-9D1C-C55B-A78D-C5C20392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5FE8-F1C9-17A7-5CC0-378CF8E2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C954-3645-435F-0D06-8CA02301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471D8-D67F-50B0-5F55-2FC8CBF7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8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3724-A4FC-59AA-F088-1077001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9C7AA-8419-0317-AB30-06253FEC2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93681-7F4A-C97F-05CE-0CEE2822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9FADB-327C-0D96-B30D-EC7D45BF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AC8CC-64E0-80F6-41B9-CFD2927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25873-0DFA-9902-5843-11BBA822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483F-1026-BF9D-2905-4057E5B9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2B7F-66AC-23AC-4FE6-803A9221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777D-E5EE-22C7-6B4A-9829D57B5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F99C-6EA6-4CAE-BF22-D4B1194303E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BB8C-3128-05B1-2CE4-FE113BA4B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179A-D39C-332B-2812-6E9184772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D498-7FA9-4265-B1EA-5332DDA5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94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8EB5-B689-0012-0C0E-30BF9302F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47522" cy="1479435"/>
          </a:xfrm>
        </p:spPr>
        <p:txBody>
          <a:bodyPr>
            <a:normAutofit fontScale="90000"/>
          </a:bodyPr>
          <a:lstStyle/>
          <a:p>
            <a:r>
              <a:rPr lang="en-IN" dirty="0"/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1B18B-2F04-2712-9F8D-15755A5FF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171" y="2725345"/>
            <a:ext cx="9144000" cy="1655762"/>
          </a:xfrm>
        </p:spPr>
        <p:txBody>
          <a:bodyPr/>
          <a:lstStyle/>
          <a:p>
            <a:r>
              <a:rPr lang="en-IN" dirty="0"/>
              <a:t>by Kumar Satyam</a:t>
            </a:r>
          </a:p>
          <a:p>
            <a:r>
              <a:rPr lang="en-IN" dirty="0"/>
              <a:t>Date -16/07/2023</a:t>
            </a:r>
          </a:p>
        </p:txBody>
      </p:sp>
    </p:spTree>
    <p:extLst>
      <p:ext uri="{BB962C8B-B14F-4D97-AF65-F5344CB8AC3E}">
        <p14:creationId xmlns:p14="http://schemas.microsoft.com/office/powerpoint/2010/main" val="23752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26)">
            <a:extLst>
              <a:ext uri="{FF2B5EF4-FFF2-40B4-BE49-F238E27FC236}">
                <a16:creationId xmlns:a16="http://schemas.microsoft.com/office/drawing/2014/main" id="{578D02AE-9D41-0D79-29E4-73EB977B43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27)">
            <a:extLst>
              <a:ext uri="{FF2B5EF4-FFF2-40B4-BE49-F238E27FC236}">
                <a16:creationId xmlns:a16="http://schemas.microsoft.com/office/drawing/2014/main" id="{91A02C59-EF49-EB49-C387-4C8E67386D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15)">
            <a:extLst>
              <a:ext uri="{FF2B5EF4-FFF2-40B4-BE49-F238E27FC236}">
                <a16:creationId xmlns:a16="http://schemas.microsoft.com/office/drawing/2014/main" id="{9FADB8BC-AF2B-FF6E-0A85-DCCCF76919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16)">
            <a:extLst>
              <a:ext uri="{FF2B5EF4-FFF2-40B4-BE49-F238E27FC236}">
                <a16:creationId xmlns:a16="http://schemas.microsoft.com/office/drawing/2014/main" id="{4E7D438B-90E8-D79B-96A6-63B1CCF549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18)">
            <a:extLst>
              <a:ext uri="{FF2B5EF4-FFF2-40B4-BE49-F238E27FC236}">
                <a16:creationId xmlns:a16="http://schemas.microsoft.com/office/drawing/2014/main" id="{6C93FFBD-32A3-235E-B029-34D65587BB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19)">
            <a:extLst>
              <a:ext uri="{FF2B5EF4-FFF2-40B4-BE49-F238E27FC236}">
                <a16:creationId xmlns:a16="http://schemas.microsoft.com/office/drawing/2014/main" id="{C9213B80-67FB-9FD7-A455-59743B6421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9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20)">
            <a:extLst>
              <a:ext uri="{FF2B5EF4-FFF2-40B4-BE49-F238E27FC236}">
                <a16:creationId xmlns:a16="http://schemas.microsoft.com/office/drawing/2014/main" id="{BDDBCBEF-BB10-71B9-4E6A-D5FA58C7BA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21)">
            <a:extLst>
              <a:ext uri="{FF2B5EF4-FFF2-40B4-BE49-F238E27FC236}">
                <a16:creationId xmlns:a16="http://schemas.microsoft.com/office/drawing/2014/main" id="{0AD84276-6576-1C8D-DE9A-D9FF6FF6FC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5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24)">
            <a:extLst>
              <a:ext uri="{FF2B5EF4-FFF2-40B4-BE49-F238E27FC236}">
                <a16:creationId xmlns:a16="http://schemas.microsoft.com/office/drawing/2014/main" id="{C23A9B7D-FFF4-3B73-830B-4888584FDB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25)">
            <a:extLst>
              <a:ext uri="{FF2B5EF4-FFF2-40B4-BE49-F238E27FC236}">
                <a16:creationId xmlns:a16="http://schemas.microsoft.com/office/drawing/2014/main" id="{55A03579-E6AB-C443-1F5A-15CFD2AD4E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3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Employee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Kumar Satyam</dc:creator>
  <cp:lastModifiedBy>Kumar Satyam</cp:lastModifiedBy>
  <cp:revision>1</cp:revision>
  <dcterms:created xsi:type="dcterms:W3CDTF">2023-08-15T09:34:22Z</dcterms:created>
  <dcterms:modified xsi:type="dcterms:W3CDTF">2023-08-15T09:34:22Z</dcterms:modified>
</cp:coreProperties>
</file>