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D02D92-B524-42EF-B677-C262B2912D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3373C8-A42E-4F11-B69B-0BE3E6F6D6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2:10:15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 Table" id="2" name="slide2">
            <a:extLst>
              <a:ext uri="{FF2B5EF4-FFF2-40B4-BE49-F238E27FC236}">
                <a16:creationId xmlns:a16="http://schemas.microsoft.com/office/drawing/2014/main" id="{A42C864A-90C1-40E4-8B03-AA8EC804C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83" y="0"/>
            <a:ext cx="363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2023-01-25T08:40:15Z</dcterms:created>
  <dcterms:modified xsi:type="dcterms:W3CDTF">2023-01-25T08:40:15Z</dcterms:modified>
</cp:coreProperties>
</file>