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DDC3CF-0D3F-4A78-B689-A1DB0ECD49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58E04A-1485-4AE0-A753-E496915A37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2:08:13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2" name="slide2">
            <a:extLst>
              <a:ext uri="{FF2B5EF4-FFF2-40B4-BE49-F238E27FC236}">
                <a16:creationId xmlns:a16="http://schemas.microsoft.com/office/drawing/2014/main" id="{B118C849-0C0A-42B9-A548-9ECDF1BA0C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728912"/>
            <a:ext cx="6877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2023-01-25T08:38:16Z</dcterms:created>
  <dcterms:modified xsi:type="dcterms:W3CDTF">2023-01-25T08:38:16Z</dcterms:modified>
</cp:coreProperties>
</file>