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B9F9170-4909-417A-8D72-A967456ED4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70A7A3-AB7F-4F10-85C8-95D9093639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2:10:39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2" name="slide2">
            <a:extLst>
              <a:ext uri="{FF2B5EF4-FFF2-40B4-BE49-F238E27FC236}">
                <a16:creationId xmlns:a16="http://schemas.microsoft.com/office/drawing/2014/main" id="{3A1D64C6-7181-43D7-949F-1FBA58374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6" y="0"/>
            <a:ext cx="11948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2023-01-25T08:40:39Z</dcterms:created>
  <dcterms:modified xsi:type="dcterms:W3CDTF">2023-01-25T08:40:39Z</dcterms:modified>
</cp:coreProperties>
</file>