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D1592D-C084-4893-B3B9-5D5AFAB5ED9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40D4D4F-CBEA-493B-BC50-A3761899CA2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1/25/2023 2:03:15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- Profit Margin" id="2" name="slide2">
            <a:extLst>
              <a:ext uri="{FF2B5EF4-FFF2-40B4-BE49-F238E27FC236}">
                <a16:creationId xmlns:a16="http://schemas.microsoft.com/office/drawing/2014/main" id="{CFBDEBBB-C3CA-4BCC-9DA4-78228CAAA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2023-01-25T08:33:15Z</dcterms:created>
  <dcterms:modified xsi:type="dcterms:W3CDTF">2023-01-25T08:33:15Z</dcterms:modified>
</cp:coreProperties>
</file>