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389927F-975D-4E23-85DB-F83D45C82C1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604A346-0776-4F89-8611-4C6B1BE158F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1/25/2023 2:09:56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by Market" id="2" name="slide2">
            <a:extLst>
              <a:ext uri="{FF2B5EF4-FFF2-40B4-BE49-F238E27FC236}">
                <a16:creationId xmlns:a16="http://schemas.microsoft.com/office/drawing/2014/main" id="{79A8F231-3C92-4646-88F9-1DE6E8CE4E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38125"/>
            <a:ext cx="28575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2023-01-25T08:39:57Z</dcterms:created>
  <dcterms:modified xsi:type="dcterms:W3CDTF">2023-01-25T08:39:57Z</dcterms:modified>
</cp:coreProperties>
</file>