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3BA31AE-BA3F-4BF5-8B8B-C30CEB13576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49EACCF-66D8-46A1-9CDF-001313555A2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1/25/2023 2:08:57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trend" id="2" name="slide2">
            <a:extLst>
              <a:ext uri="{FF2B5EF4-FFF2-40B4-BE49-F238E27FC236}">
                <a16:creationId xmlns:a16="http://schemas.microsoft.com/office/drawing/2014/main" id="{B67F07A2-F49E-44D5-8C7F-9707B3138B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830" y="0"/>
            <a:ext cx="76803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2023-01-25T08:38:58Z</dcterms:created>
  <dcterms:modified xsi:type="dcterms:W3CDTF">2023-01-25T08:38:58Z</dcterms:modified>
</cp:coreProperties>
</file>