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440207-D91D-4017-8484-03D94C24F0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A3F9C9B-C25D-4577-BD20-3DCB93BD18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2:02:46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- Revenue" id="2" name="slide2">
            <a:extLst>
              <a:ext uri="{FF2B5EF4-FFF2-40B4-BE49-F238E27FC236}">
                <a16:creationId xmlns:a16="http://schemas.microsoft.com/office/drawing/2014/main" id="{5427DE86-6774-4889-9FE2-728C9931F6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2023-01-25T08:32:47Z</dcterms:created>
  <dcterms:modified xsi:type="dcterms:W3CDTF">2023-01-25T08:32:47Z</dcterms:modified>
</cp:coreProperties>
</file>