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C8EF0A-2B1E-4FD6-B406-D8ED7F3677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424665-A375-49EA-8EC3-723CB2769E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2:06:09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2" name="slide2">
            <a:extLst>
              <a:ext uri="{FF2B5EF4-FFF2-40B4-BE49-F238E27FC236}">
                <a16:creationId xmlns:a16="http://schemas.microsoft.com/office/drawing/2014/main" id="{2C70BCA2-3AD8-41C7-9C4B-E2DBF1A8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7" y="300037"/>
            <a:ext cx="22574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2023-01-25T08:36:10Z</dcterms:created>
  <dcterms:modified xsi:type="dcterms:W3CDTF">2023-01-25T08:36:10Z</dcterms:modified>
</cp:coreProperties>
</file>