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3AA19B-4AED-4038-9EAB-E28F5F6CE3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AB1FE2-C274-4290-8DB6-87CE015B89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2:05:14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7DDDF96E-E83C-4947-8375-EC916F7B6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85925"/>
            <a:ext cx="2286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2023-01-25T08:35:20Z</dcterms:created>
  <dcterms:modified xsi:type="dcterms:W3CDTF">2023-01-25T08:35:20Z</dcterms:modified>
</cp:coreProperties>
</file>