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74150F-2B32-487A-8CB9-6AA375D037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048AA4-F21B-4A0D-8BCA-6287FFC0D7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2:06:40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2" name="slide2">
            <a:extLst>
              <a:ext uri="{FF2B5EF4-FFF2-40B4-BE49-F238E27FC236}">
                <a16:creationId xmlns:a16="http://schemas.microsoft.com/office/drawing/2014/main" id="{4075C03E-8ED9-496F-84B6-92E1BAB9C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7" y="104775"/>
            <a:ext cx="27146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2023-01-25T08:36:41Z</dcterms:created>
  <dcterms:modified xsi:type="dcterms:W3CDTF">2023-01-25T08:36:41Z</dcterms:modified>
</cp:coreProperties>
</file>