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9CA8C5-E7C5-4DA1-BC06-BA7EE5E52B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A68879-C4CE-4800-8407-2B4BCEC5D7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2:05:38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2" name="slide2">
            <a:extLst>
              <a:ext uri="{FF2B5EF4-FFF2-40B4-BE49-F238E27FC236}">
                <a16:creationId xmlns:a16="http://schemas.microsoft.com/office/drawing/2014/main" id="{46A239CC-1659-4D74-82C3-E0605937E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5962"/>
            <a:ext cx="2286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2023-01-25T08:35:40Z</dcterms:created>
  <dcterms:modified xsi:type="dcterms:W3CDTF">2023-01-25T08:35:40Z</dcterms:modified>
</cp:coreProperties>
</file>